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1" r:id="rId8"/>
    <p:sldId id="260" r:id="rId9"/>
    <p:sldId id="262" r:id="rId10"/>
    <p:sldId id="289" r:id="rId11"/>
    <p:sldId id="285" r:id="rId12"/>
    <p:sldId id="288" r:id="rId13"/>
    <p:sldId id="286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988" autoAdjust="0"/>
  </p:normalViewPr>
  <p:slideViewPr>
    <p:cSldViewPr snapToGrid="0">
      <p:cViewPr>
        <p:scale>
          <a:sx n="76" d="100"/>
          <a:sy n="76" d="100"/>
        </p:scale>
        <p:origin x="36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hyperlink" Target="https://aiusecaseexplorer.microsoft.com/aidesignsub-softbank" TargetMode="External"/><Relationship Id="rId13" Type="http://schemas.openxmlformats.org/officeDocument/2006/relationships/hyperlink" Target="https://techcommunity.microsoft.com/t5/ai-azure-ai-services-blog/boost-rag-performance-enhance-vector-search-with-metadata/ba-p/4208985" TargetMode="External"/><Relationship Id="rId3" Type="http://schemas.openxmlformats.org/officeDocument/2006/relationships/hyperlink" Target="https://learn.microsoft.com/en-us/legal/cognitive-services/speech-service/text-to-speech/limited-access?context=%2Fazure%2Fcognitive-services%2Fspeech-service%2Fcontext%2Fcontext&amp;tabs=cnv" TargetMode="External"/><Relationship Id="rId7" Type="http://schemas.openxmlformats.org/officeDocument/2006/relationships/hyperlink" Target="https://azureopenaicallintel.z13.web.core.windows.net/" TargetMode="External"/><Relationship Id="rId12" Type="http://schemas.openxmlformats.org/officeDocument/2006/relationships/hyperlink" Target="https://techcommunity.microsoft.com/t5/ai-ai-platform-blog/genai-solutions-elevating-production-apps-performance-through/ba-p/4049822" TargetMode="External"/><Relationship Id="rId2" Type="http://schemas.openxmlformats.org/officeDocument/2006/relationships/hyperlink" Target="https://aiusecaseexplorer.microsoft.com/contact-center" TargetMode="External"/><Relationship Id="rId1" Type="http://schemas.openxmlformats.org/officeDocument/2006/relationships/hyperlink" Target="https://app-mtc-demo-prod.azurewebsites.net/#/customer-call-center-after-2" TargetMode="External"/><Relationship Id="rId6" Type="http://schemas.openxmlformats.org/officeDocument/2006/relationships/hyperlink" Target="https://techcommunity.microsoft.com/t5/ai-azure-ai-services-blog/announcing-general-availability-of-real-time-diarization/ba-p/4147556" TargetMode="External"/><Relationship Id="rId11" Type="http://schemas.openxmlformats.org/officeDocument/2006/relationships/hyperlink" Target="https://techcommunity.microsoft.com/t5/ai-azure-ai-services-blog/the-llm-latency-guidebook-optimizing-response-times-for-genai/ba-p/4131994" TargetMode="External"/><Relationship Id="rId5" Type="http://schemas.openxmlformats.org/officeDocument/2006/relationships/hyperlink" Target="https://github.com/Azure-Samples/cognitive-services-speech-sdk" TargetMode="External"/><Relationship Id="rId10" Type="http://schemas.openxmlformats.org/officeDocument/2006/relationships/hyperlink" Target="https://techcommunity.microsoft.com/t5/ai-azure-ai-services-blog/guidebook-to-reduce-latency-for-azure-speech-to-text-stt-and/ba-p/4208289" TargetMode="External"/><Relationship Id="rId4" Type="http://schemas.openxmlformats.org/officeDocument/2006/relationships/hyperlink" Target="https://techcommunity.microsoft.com/t5/ai-azure-ai-services-blog/announcing-new-multi-modal-capabilities-with-azure-ai-speech/ba-p/4144400" TargetMode="External"/><Relationship Id="rId9" Type="http://schemas.openxmlformats.org/officeDocument/2006/relationships/hyperlink" Target="https://github.com/microsoft/LLMCallCenterSolution" TargetMode="External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hyperlink" Target="https://aiusecaseexplorer.microsoft.com/aidesignsub-softbank" TargetMode="External"/><Relationship Id="rId13" Type="http://schemas.openxmlformats.org/officeDocument/2006/relationships/hyperlink" Target="https://techcommunity.microsoft.com/t5/ai-azure-ai-services-blog/boost-rag-performance-enhance-vector-search-with-metadata/ba-p/4208985" TargetMode="External"/><Relationship Id="rId3" Type="http://schemas.openxmlformats.org/officeDocument/2006/relationships/hyperlink" Target="https://aiusecaseexplorer.microsoft.com/contact-center" TargetMode="External"/><Relationship Id="rId7" Type="http://schemas.openxmlformats.org/officeDocument/2006/relationships/hyperlink" Target="https://techcommunity.microsoft.com/t5/ai-azure-ai-services-blog/announcing-general-availability-of-real-time-diarization/ba-p/4147556" TargetMode="External"/><Relationship Id="rId12" Type="http://schemas.openxmlformats.org/officeDocument/2006/relationships/hyperlink" Target="https://techcommunity.microsoft.com/t5/ai-ai-platform-blog/genai-solutions-elevating-production-apps-performance-through/ba-p/4049822" TargetMode="External"/><Relationship Id="rId2" Type="http://schemas.openxmlformats.org/officeDocument/2006/relationships/hyperlink" Target="https://azureopenaicallintel.z13.web.core.windows.net/" TargetMode="External"/><Relationship Id="rId1" Type="http://schemas.openxmlformats.org/officeDocument/2006/relationships/hyperlink" Target="https://app-mtc-demo-prod.azurewebsites.net/#/customer-call-center-after-2" TargetMode="External"/><Relationship Id="rId6" Type="http://schemas.openxmlformats.org/officeDocument/2006/relationships/hyperlink" Target="https://techcommunity.microsoft.com/t5/ai-azure-ai-services-blog/announcing-new-multi-modal-capabilities-with-azure-ai-speech/ba-p/4144400" TargetMode="External"/><Relationship Id="rId11" Type="http://schemas.openxmlformats.org/officeDocument/2006/relationships/hyperlink" Target="https://techcommunity.microsoft.com/t5/ai-azure-ai-services-blog/the-llm-latency-guidebook-optimizing-response-times-for-genai/ba-p/4131994" TargetMode="External"/><Relationship Id="rId5" Type="http://schemas.openxmlformats.org/officeDocument/2006/relationships/hyperlink" Target="https://learn.microsoft.com/en-us/legal/cognitive-services/speech-service/text-to-speech/limited-access?context=%2Fazure%2Fcognitive-services%2Fspeech-service%2Fcontext%2Fcontext&amp;tabs=cnv" TargetMode="External"/><Relationship Id="rId10" Type="http://schemas.openxmlformats.org/officeDocument/2006/relationships/hyperlink" Target="https://techcommunity.microsoft.com/t5/ai-azure-ai-services-blog/guidebook-to-reduce-latency-for-azure-speech-to-text-stt-and/ba-p/4208289" TargetMode="External"/><Relationship Id="rId4" Type="http://schemas.openxmlformats.org/officeDocument/2006/relationships/hyperlink" Target="https://github.com/microsoft/LLMCallCenterSolution" TargetMode="External"/><Relationship Id="rId9" Type="http://schemas.openxmlformats.org/officeDocument/2006/relationships/hyperlink" Target="https://github.com/Azure-Samples/cognitive-services-speech-sdk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05EBD9-D978-4FBA-81CD-FB5CB14B06AD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C872AC-E193-4562-95E1-466F2EDB378E}">
      <dgm:prSet phldrT="[Text]" custT="1"/>
      <dgm:spPr/>
      <dgm:t>
        <a:bodyPr/>
        <a:lstStyle/>
        <a:p>
          <a:pPr algn="l"/>
          <a:r>
            <a:rPr lang="en-US" sz="800" dirty="0"/>
            <a:t>Top of Mind for </a:t>
          </a:r>
        </a:p>
        <a:p>
          <a:pPr algn="l"/>
          <a:r>
            <a:rPr lang="en-US" sz="800" dirty="0"/>
            <a:t>Customer Care </a:t>
          </a:r>
        </a:p>
        <a:p>
          <a:pPr algn="l"/>
          <a:r>
            <a:rPr lang="en-US" sz="800" dirty="0"/>
            <a:t>Leaders`</a:t>
          </a:r>
        </a:p>
      </dgm:t>
    </dgm:pt>
    <dgm:pt modelId="{9739D717-3A1E-4456-B9F8-89104F96441D}" type="parTrans" cxnId="{BD8FF2EC-B6DC-4031-B0C1-83C55A6EAA2A}">
      <dgm:prSet/>
      <dgm:spPr/>
      <dgm:t>
        <a:bodyPr/>
        <a:lstStyle/>
        <a:p>
          <a:endParaRPr lang="en-US" sz="800"/>
        </a:p>
      </dgm:t>
    </dgm:pt>
    <dgm:pt modelId="{E2476B51-129E-4B93-A27B-17C8C9FEB41C}" type="sibTrans" cxnId="{BD8FF2EC-B6DC-4031-B0C1-83C55A6EAA2A}">
      <dgm:prSet/>
      <dgm:spPr/>
      <dgm:t>
        <a:bodyPr/>
        <a:lstStyle/>
        <a:p>
          <a:endParaRPr lang="en-US" sz="800"/>
        </a:p>
      </dgm:t>
    </dgm:pt>
    <dgm:pt modelId="{AE3D427C-4FFE-4E95-A8ED-F1C9CF4EA577}">
      <dgm:prSet phldrT="[Text]" custT="1"/>
      <dgm:spPr/>
      <dgm:t>
        <a:bodyPr/>
        <a:lstStyle/>
        <a:p>
          <a:r>
            <a:rPr lang="en-US" sz="800" dirty="0"/>
            <a:t>Meet tough commercial Targets</a:t>
          </a:r>
        </a:p>
      </dgm:t>
    </dgm:pt>
    <dgm:pt modelId="{4AFE74A2-1F99-4B37-B51B-C06CF768F2F2}" type="parTrans" cxnId="{85D93B09-09BD-4EE5-B6A6-17D448BAB378}">
      <dgm:prSet/>
      <dgm:spPr/>
      <dgm:t>
        <a:bodyPr/>
        <a:lstStyle/>
        <a:p>
          <a:endParaRPr lang="en-US" sz="800"/>
        </a:p>
      </dgm:t>
    </dgm:pt>
    <dgm:pt modelId="{9CE15DFB-C079-4443-B07A-D74867AAE031}" type="sibTrans" cxnId="{85D93B09-09BD-4EE5-B6A6-17D448BAB378}">
      <dgm:prSet/>
      <dgm:spPr/>
      <dgm:t>
        <a:bodyPr/>
        <a:lstStyle/>
        <a:p>
          <a:endParaRPr lang="en-US" sz="800"/>
        </a:p>
      </dgm:t>
    </dgm:pt>
    <dgm:pt modelId="{A841F57E-F085-4329-AA5E-D0DCD8EAE05F}">
      <dgm:prSet phldrT="[Text]" custT="1"/>
      <dgm:spPr/>
      <dgm:t>
        <a:bodyPr/>
        <a:lstStyle/>
        <a:p>
          <a:pPr algn="l"/>
          <a:r>
            <a:rPr lang="en-US" sz="800" dirty="0"/>
            <a:t>Key Aspirations for </a:t>
          </a:r>
        </a:p>
        <a:p>
          <a:pPr algn="l"/>
          <a:r>
            <a:rPr lang="en-US" sz="800" dirty="0"/>
            <a:t>AI Steered </a:t>
          </a:r>
        </a:p>
        <a:p>
          <a:pPr algn="l"/>
          <a:r>
            <a:rPr lang="en-US" sz="800" dirty="0"/>
            <a:t>Customer care</a:t>
          </a:r>
        </a:p>
      </dgm:t>
    </dgm:pt>
    <dgm:pt modelId="{AE2A1A92-E961-4858-A0B0-9E93907E0A3E}" type="parTrans" cxnId="{B5C46A01-D907-4D08-A7F4-E6CA531E5315}">
      <dgm:prSet/>
      <dgm:spPr/>
      <dgm:t>
        <a:bodyPr/>
        <a:lstStyle/>
        <a:p>
          <a:endParaRPr lang="en-US" sz="800"/>
        </a:p>
      </dgm:t>
    </dgm:pt>
    <dgm:pt modelId="{DD6F8B77-6F36-4446-8D79-9F0B445CB625}" type="sibTrans" cxnId="{B5C46A01-D907-4D08-A7F4-E6CA531E5315}">
      <dgm:prSet/>
      <dgm:spPr/>
      <dgm:t>
        <a:bodyPr/>
        <a:lstStyle/>
        <a:p>
          <a:endParaRPr lang="en-US" sz="800"/>
        </a:p>
      </dgm:t>
    </dgm:pt>
    <dgm:pt modelId="{26A0A9A5-828D-4B3D-BBD9-47C25C124A79}">
      <dgm:prSet phldrT="[Text]" custT="1"/>
      <dgm:spPr/>
      <dgm:t>
        <a:bodyPr/>
        <a:lstStyle/>
        <a:p>
          <a:r>
            <a:rPr lang="en-US" sz="800" dirty="0"/>
            <a:t>Hyper efficient</a:t>
          </a:r>
        </a:p>
      </dgm:t>
    </dgm:pt>
    <dgm:pt modelId="{115AE9EE-F4F5-4556-AF08-741D9F2D8210}" type="parTrans" cxnId="{03591758-208E-4456-8B6E-82B020525858}">
      <dgm:prSet/>
      <dgm:spPr/>
      <dgm:t>
        <a:bodyPr/>
        <a:lstStyle/>
        <a:p>
          <a:endParaRPr lang="en-US" sz="800"/>
        </a:p>
      </dgm:t>
    </dgm:pt>
    <dgm:pt modelId="{F8B65B14-4A10-4E86-BD79-AA64E04D8189}" type="sibTrans" cxnId="{03591758-208E-4456-8B6E-82B020525858}">
      <dgm:prSet/>
      <dgm:spPr/>
      <dgm:t>
        <a:bodyPr/>
        <a:lstStyle/>
        <a:p>
          <a:endParaRPr lang="en-US" sz="800"/>
        </a:p>
      </dgm:t>
    </dgm:pt>
    <dgm:pt modelId="{3FD6C121-3F1B-4462-BD23-6C7442086CE2}">
      <dgm:prSet phldrT="[Text]" custT="1"/>
      <dgm:spPr/>
      <dgm:t>
        <a:bodyPr/>
        <a:lstStyle/>
        <a:p>
          <a:r>
            <a:rPr lang="en-US" sz="800" dirty="0"/>
            <a:t>Responsiveness</a:t>
          </a:r>
        </a:p>
      </dgm:t>
    </dgm:pt>
    <dgm:pt modelId="{8CDAD459-D008-4286-967D-5AE510C243B6}" type="parTrans" cxnId="{BBB8F59F-5181-4B64-AED2-4392DF50BE81}">
      <dgm:prSet/>
      <dgm:spPr/>
      <dgm:t>
        <a:bodyPr/>
        <a:lstStyle/>
        <a:p>
          <a:endParaRPr lang="en-US" sz="800"/>
        </a:p>
      </dgm:t>
    </dgm:pt>
    <dgm:pt modelId="{AE3BC584-2431-4564-8F85-F1D3FE424103}" type="sibTrans" cxnId="{BBB8F59F-5181-4B64-AED2-4392DF50BE81}">
      <dgm:prSet/>
      <dgm:spPr/>
      <dgm:t>
        <a:bodyPr/>
        <a:lstStyle/>
        <a:p>
          <a:endParaRPr lang="en-US" sz="800"/>
        </a:p>
      </dgm:t>
    </dgm:pt>
    <dgm:pt modelId="{841621E4-F102-4D75-86B4-DC8721907037}">
      <dgm:prSet phldrT="[Text]" custT="1"/>
      <dgm:spPr/>
      <dgm:t>
        <a:bodyPr/>
        <a:lstStyle/>
        <a:p>
          <a:pPr algn="l"/>
          <a:r>
            <a:rPr lang="en-US" sz="800" dirty="0"/>
            <a:t>Current State of </a:t>
          </a:r>
        </a:p>
        <a:p>
          <a:pPr algn="l"/>
          <a:r>
            <a:rPr lang="en-US" sz="800" dirty="0"/>
            <a:t>Call Centers &amp; </a:t>
          </a:r>
        </a:p>
        <a:p>
          <a:pPr algn="l"/>
          <a:r>
            <a:rPr lang="en-US" sz="800" dirty="0"/>
            <a:t>Need of the hour</a:t>
          </a:r>
        </a:p>
      </dgm:t>
    </dgm:pt>
    <dgm:pt modelId="{0D002364-9307-4B32-AE7F-B2A65389C4C5}" type="parTrans" cxnId="{2DB47C7B-9351-48AD-A3C3-9018BAA2B34C}">
      <dgm:prSet/>
      <dgm:spPr/>
      <dgm:t>
        <a:bodyPr/>
        <a:lstStyle/>
        <a:p>
          <a:endParaRPr lang="en-US" sz="800"/>
        </a:p>
      </dgm:t>
    </dgm:pt>
    <dgm:pt modelId="{47B2A159-6261-4AEF-920F-816A9D956A8D}" type="sibTrans" cxnId="{2DB47C7B-9351-48AD-A3C3-9018BAA2B34C}">
      <dgm:prSet/>
      <dgm:spPr/>
      <dgm:t>
        <a:bodyPr/>
        <a:lstStyle/>
        <a:p>
          <a:endParaRPr lang="en-US" sz="800"/>
        </a:p>
      </dgm:t>
    </dgm:pt>
    <dgm:pt modelId="{CD382DBB-E11C-4044-A644-54B9A4CC0350}">
      <dgm:prSet phldrT="[Text]" custT="1"/>
      <dgm:spPr/>
      <dgm:t>
        <a:bodyPr/>
        <a:lstStyle/>
        <a:p>
          <a:r>
            <a:rPr lang="en-US" sz="800" dirty="0"/>
            <a:t>Traditional call centers  thing of the past</a:t>
          </a:r>
        </a:p>
      </dgm:t>
    </dgm:pt>
    <dgm:pt modelId="{E4BEBE5E-7A78-4183-8A48-FB2CB84F16F5}" type="parTrans" cxnId="{D3395C64-DFEA-4701-A3DC-DB081D111473}">
      <dgm:prSet/>
      <dgm:spPr/>
      <dgm:t>
        <a:bodyPr/>
        <a:lstStyle/>
        <a:p>
          <a:endParaRPr lang="en-US" sz="800"/>
        </a:p>
      </dgm:t>
    </dgm:pt>
    <dgm:pt modelId="{C59A78DB-CC1F-4FD5-AF78-4F22088663BB}" type="sibTrans" cxnId="{D3395C64-DFEA-4701-A3DC-DB081D111473}">
      <dgm:prSet/>
      <dgm:spPr/>
      <dgm:t>
        <a:bodyPr/>
        <a:lstStyle/>
        <a:p>
          <a:endParaRPr lang="en-US" sz="800"/>
        </a:p>
      </dgm:t>
    </dgm:pt>
    <dgm:pt modelId="{B87BD92C-7C97-4C3C-9681-CEA0875F0B92}">
      <dgm:prSet phldrT="[Text]" custT="1"/>
      <dgm:spPr/>
      <dgm:t>
        <a:bodyPr/>
        <a:lstStyle/>
        <a:p>
          <a:r>
            <a:rPr lang="en-US" sz="800" dirty="0"/>
            <a:t>Underperformance of digital models is the norm</a:t>
          </a:r>
        </a:p>
      </dgm:t>
    </dgm:pt>
    <dgm:pt modelId="{6B871F61-192B-48A3-A748-DEADEFEDD374}" type="parTrans" cxnId="{B0D1B2A6-9721-458A-966F-FF91C46CB77C}">
      <dgm:prSet/>
      <dgm:spPr/>
      <dgm:t>
        <a:bodyPr/>
        <a:lstStyle/>
        <a:p>
          <a:endParaRPr lang="en-US" sz="800"/>
        </a:p>
      </dgm:t>
    </dgm:pt>
    <dgm:pt modelId="{01D90501-F362-4C1F-9A49-5F250C6325F8}" type="sibTrans" cxnId="{B0D1B2A6-9721-458A-966F-FF91C46CB77C}">
      <dgm:prSet/>
      <dgm:spPr/>
      <dgm:t>
        <a:bodyPr/>
        <a:lstStyle/>
        <a:p>
          <a:endParaRPr lang="en-US" sz="800"/>
        </a:p>
      </dgm:t>
    </dgm:pt>
    <dgm:pt modelId="{89C67FAE-18F1-4560-A724-3AFB63D85129}">
      <dgm:prSet phldrT="[Text]" custT="1"/>
      <dgm:spPr/>
      <dgm:t>
        <a:bodyPr/>
        <a:lstStyle/>
        <a:p>
          <a:r>
            <a:rPr lang="en-US" sz="800" dirty="0"/>
            <a:t>Meet rising customer expectations</a:t>
          </a:r>
        </a:p>
      </dgm:t>
    </dgm:pt>
    <dgm:pt modelId="{AD1D4ED1-E949-4DF0-83E6-C5362B97894B}" type="parTrans" cxnId="{9344929B-D20C-473B-BCE6-7B82A5923031}">
      <dgm:prSet/>
      <dgm:spPr/>
      <dgm:t>
        <a:bodyPr/>
        <a:lstStyle/>
        <a:p>
          <a:endParaRPr lang="en-US" sz="800"/>
        </a:p>
      </dgm:t>
    </dgm:pt>
    <dgm:pt modelId="{A7FAC037-4BD8-4C2A-97D5-0D61988F438C}" type="sibTrans" cxnId="{9344929B-D20C-473B-BCE6-7B82A5923031}">
      <dgm:prSet/>
      <dgm:spPr/>
      <dgm:t>
        <a:bodyPr/>
        <a:lstStyle/>
        <a:p>
          <a:endParaRPr lang="en-US" sz="800"/>
        </a:p>
      </dgm:t>
    </dgm:pt>
    <dgm:pt modelId="{749101E8-E29C-4D81-A6CF-3DAD81F10DB5}">
      <dgm:prSet phldrT="[Text]" custT="1"/>
      <dgm:spPr/>
      <dgm:t>
        <a:bodyPr/>
        <a:lstStyle/>
        <a:p>
          <a:r>
            <a:rPr lang="en-US" sz="800" dirty="0"/>
            <a:t>Retaining Personal Contact</a:t>
          </a:r>
        </a:p>
      </dgm:t>
    </dgm:pt>
    <dgm:pt modelId="{9C70742D-CB70-4859-A43F-BACD9D8DCC8E}" type="parTrans" cxnId="{0E508014-D5D1-41C7-8911-66CF3C038AE0}">
      <dgm:prSet/>
      <dgm:spPr/>
      <dgm:t>
        <a:bodyPr/>
        <a:lstStyle/>
        <a:p>
          <a:endParaRPr lang="en-US" sz="800"/>
        </a:p>
      </dgm:t>
    </dgm:pt>
    <dgm:pt modelId="{2B15E9E2-832D-49BF-9D47-A3E3D05E4EB4}" type="sibTrans" cxnId="{0E508014-D5D1-41C7-8911-66CF3C038AE0}">
      <dgm:prSet/>
      <dgm:spPr/>
      <dgm:t>
        <a:bodyPr/>
        <a:lstStyle/>
        <a:p>
          <a:endParaRPr lang="en-US" sz="800"/>
        </a:p>
      </dgm:t>
    </dgm:pt>
    <dgm:pt modelId="{26EB2A73-6F74-4284-B151-BCF8CF87CECA}">
      <dgm:prSet phldrT="[Text]" custT="1"/>
      <dgm:spPr/>
      <dgm:t>
        <a:bodyPr/>
        <a:lstStyle/>
        <a:p>
          <a:r>
            <a:rPr lang="en-US" sz="800" dirty="0"/>
            <a:t>Need to master ways performance improvement</a:t>
          </a:r>
        </a:p>
      </dgm:t>
    </dgm:pt>
    <dgm:pt modelId="{5FFC1183-6C85-401F-B06E-8268FD7BA91C}" type="parTrans" cxnId="{47F826E0-57E4-4F1F-B5B1-C581753C53FC}">
      <dgm:prSet/>
      <dgm:spPr/>
      <dgm:t>
        <a:bodyPr/>
        <a:lstStyle/>
        <a:p>
          <a:endParaRPr lang="en-US" sz="800"/>
        </a:p>
      </dgm:t>
    </dgm:pt>
    <dgm:pt modelId="{5E27266E-646E-44C3-AB12-A9330C5A80F7}" type="sibTrans" cxnId="{47F826E0-57E4-4F1F-B5B1-C581753C53FC}">
      <dgm:prSet/>
      <dgm:spPr/>
      <dgm:t>
        <a:bodyPr/>
        <a:lstStyle/>
        <a:p>
          <a:endParaRPr lang="en-US" sz="800"/>
        </a:p>
      </dgm:t>
    </dgm:pt>
    <dgm:pt modelId="{D83A10C7-43D2-4673-AA07-8AB94DDD2879}">
      <dgm:prSet phldrT="[Text]" custT="1"/>
      <dgm:spPr/>
      <dgm:t>
        <a:bodyPr/>
        <a:lstStyle/>
        <a:p>
          <a:r>
            <a:rPr lang="en-US" sz="800" dirty="0"/>
            <a:t>Very few have exceptional digital customer care</a:t>
          </a:r>
        </a:p>
      </dgm:t>
    </dgm:pt>
    <dgm:pt modelId="{41D0C940-5E70-46FA-A4AF-15EC7141EFCB}" type="parTrans" cxnId="{CFC84BD6-5998-415E-8072-62C837E3A5BB}">
      <dgm:prSet/>
      <dgm:spPr/>
      <dgm:t>
        <a:bodyPr/>
        <a:lstStyle/>
        <a:p>
          <a:endParaRPr lang="en-US" sz="800"/>
        </a:p>
      </dgm:t>
    </dgm:pt>
    <dgm:pt modelId="{9AEDE1F9-942A-4221-A42A-65F1ADC28961}" type="sibTrans" cxnId="{CFC84BD6-5998-415E-8072-62C837E3A5BB}">
      <dgm:prSet/>
      <dgm:spPr/>
      <dgm:t>
        <a:bodyPr/>
        <a:lstStyle/>
        <a:p>
          <a:endParaRPr lang="en-US" sz="800"/>
        </a:p>
      </dgm:t>
    </dgm:pt>
    <dgm:pt modelId="{C4354D2B-FFAE-4380-910D-3BD0C4EAD675}">
      <dgm:prSet phldrT="[Text]" custT="1"/>
      <dgm:spPr/>
      <dgm:t>
        <a:bodyPr/>
        <a:lstStyle/>
        <a:p>
          <a:r>
            <a:rPr lang="en-US" sz="800" dirty="0"/>
            <a:t>Expectation high from Successful models</a:t>
          </a:r>
        </a:p>
      </dgm:t>
    </dgm:pt>
    <dgm:pt modelId="{E1C1278D-8A3F-4B0F-B74A-B17D91728538}" type="parTrans" cxnId="{416AEBB9-13A9-4627-8B90-1E509FEAACF5}">
      <dgm:prSet/>
      <dgm:spPr/>
      <dgm:t>
        <a:bodyPr/>
        <a:lstStyle/>
        <a:p>
          <a:endParaRPr lang="en-US" sz="800"/>
        </a:p>
      </dgm:t>
    </dgm:pt>
    <dgm:pt modelId="{30F5D274-AECC-4908-82B1-21CAD629B11F}" type="sibTrans" cxnId="{416AEBB9-13A9-4627-8B90-1E509FEAACF5}">
      <dgm:prSet/>
      <dgm:spPr/>
      <dgm:t>
        <a:bodyPr/>
        <a:lstStyle/>
        <a:p>
          <a:endParaRPr lang="en-US" sz="800"/>
        </a:p>
      </dgm:t>
    </dgm:pt>
    <dgm:pt modelId="{E022FF9C-6E72-4025-B43F-942C34E42421}">
      <dgm:prSet phldrT="[Text]" custT="1"/>
      <dgm:spPr/>
      <dgm:t>
        <a:bodyPr/>
        <a:lstStyle/>
        <a:p>
          <a:r>
            <a:rPr lang="en-US" sz="800" dirty="0"/>
            <a:t>Boost capabilities by investing in employee upskilling</a:t>
          </a:r>
        </a:p>
      </dgm:t>
    </dgm:pt>
    <dgm:pt modelId="{CFC38A0C-51F1-4669-9A5D-D1485D3F3E78}" type="parTrans" cxnId="{8D0B5B78-7619-486B-A2A3-469E2D0799FC}">
      <dgm:prSet/>
      <dgm:spPr/>
      <dgm:t>
        <a:bodyPr/>
        <a:lstStyle/>
        <a:p>
          <a:endParaRPr lang="en-US" sz="800"/>
        </a:p>
      </dgm:t>
    </dgm:pt>
    <dgm:pt modelId="{1BC9564B-EEE4-4C9D-90CD-F54EC617B173}" type="sibTrans" cxnId="{8D0B5B78-7619-486B-A2A3-469E2D0799FC}">
      <dgm:prSet/>
      <dgm:spPr/>
      <dgm:t>
        <a:bodyPr/>
        <a:lstStyle/>
        <a:p>
          <a:endParaRPr lang="en-US" sz="800"/>
        </a:p>
      </dgm:t>
    </dgm:pt>
    <dgm:pt modelId="{64C4C80B-D0E1-4A87-AEB7-D4B61722998F}">
      <dgm:prSet phldrT="[Text]" custT="1"/>
      <dgm:spPr/>
      <dgm:t>
        <a:bodyPr/>
        <a:lstStyle/>
        <a:p>
          <a:r>
            <a:rPr lang="en-US" sz="800" dirty="0"/>
            <a:t>Tech driven operational improvements</a:t>
          </a:r>
        </a:p>
      </dgm:t>
    </dgm:pt>
    <dgm:pt modelId="{85C5A378-8B35-45FD-B049-DFDABE445EB2}" type="parTrans" cxnId="{AE1556E0-ADC2-43F3-8183-561647AE55FA}">
      <dgm:prSet/>
      <dgm:spPr/>
      <dgm:t>
        <a:bodyPr/>
        <a:lstStyle/>
        <a:p>
          <a:endParaRPr lang="en-US" sz="800"/>
        </a:p>
      </dgm:t>
    </dgm:pt>
    <dgm:pt modelId="{FDD4CB2A-D50D-4742-885D-2007BE3B774F}" type="sibTrans" cxnId="{AE1556E0-ADC2-43F3-8183-561647AE55FA}">
      <dgm:prSet/>
      <dgm:spPr/>
      <dgm:t>
        <a:bodyPr/>
        <a:lstStyle/>
        <a:p>
          <a:endParaRPr lang="en-US" sz="800"/>
        </a:p>
      </dgm:t>
    </dgm:pt>
    <dgm:pt modelId="{8DD793DC-559C-4F62-82DE-6C2C17A21811}">
      <dgm:prSet phldrT="[Text]" custT="1"/>
      <dgm:spPr/>
      <dgm:t>
        <a:bodyPr/>
        <a:lstStyle/>
        <a:p>
          <a:r>
            <a:rPr lang="en-US" sz="800" dirty="0"/>
            <a:t>Prepare organization for AI Enabled Future</a:t>
          </a:r>
        </a:p>
      </dgm:t>
    </dgm:pt>
    <dgm:pt modelId="{C7A32147-BD52-4F0E-AC86-6F328C1E67B5}" type="parTrans" cxnId="{F9E12CDC-0C65-4799-9EFC-A09EF3E24E5C}">
      <dgm:prSet/>
      <dgm:spPr/>
      <dgm:t>
        <a:bodyPr/>
        <a:lstStyle/>
        <a:p>
          <a:endParaRPr lang="en-US" sz="800"/>
        </a:p>
      </dgm:t>
    </dgm:pt>
    <dgm:pt modelId="{19AED12C-C8C9-486B-AA64-B5F87661D97F}" type="sibTrans" cxnId="{F9E12CDC-0C65-4799-9EFC-A09EF3E24E5C}">
      <dgm:prSet/>
      <dgm:spPr/>
      <dgm:t>
        <a:bodyPr/>
        <a:lstStyle/>
        <a:p>
          <a:endParaRPr lang="en-US" sz="800"/>
        </a:p>
      </dgm:t>
    </dgm:pt>
    <dgm:pt modelId="{6704AAE0-D871-4D3C-BBFB-FA9225E18BAD}" type="pres">
      <dgm:prSet presAssocID="{1E05EBD9-D978-4FBA-81CD-FB5CB14B06A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3B7F9FA-205A-44CF-ABF2-D6786FE4F522}" type="pres">
      <dgm:prSet presAssocID="{5CC872AC-E193-4562-95E1-466F2EDB378E}" presName="circle1" presStyleLbl="node1" presStyleIdx="0" presStyleCnt="3"/>
      <dgm:spPr/>
    </dgm:pt>
    <dgm:pt modelId="{1AD1FD54-71AE-49EC-8B00-86FF4ECD4FB5}" type="pres">
      <dgm:prSet presAssocID="{5CC872AC-E193-4562-95E1-466F2EDB378E}" presName="space" presStyleCnt="0"/>
      <dgm:spPr/>
    </dgm:pt>
    <dgm:pt modelId="{8640A7BB-143C-41C3-823C-9CAEF4CB09E5}" type="pres">
      <dgm:prSet presAssocID="{5CC872AC-E193-4562-95E1-466F2EDB378E}" presName="rect1" presStyleLbl="alignAcc1" presStyleIdx="0" presStyleCnt="3"/>
      <dgm:spPr/>
    </dgm:pt>
    <dgm:pt modelId="{34756656-8AFC-4BA3-9914-834B33E93290}" type="pres">
      <dgm:prSet presAssocID="{A841F57E-F085-4329-AA5E-D0DCD8EAE05F}" presName="vertSpace2" presStyleLbl="node1" presStyleIdx="0" presStyleCnt="3"/>
      <dgm:spPr/>
    </dgm:pt>
    <dgm:pt modelId="{CD271641-36C7-4E80-AD25-37B5126328C3}" type="pres">
      <dgm:prSet presAssocID="{A841F57E-F085-4329-AA5E-D0DCD8EAE05F}" presName="circle2" presStyleLbl="node1" presStyleIdx="1" presStyleCnt="3"/>
      <dgm:spPr/>
    </dgm:pt>
    <dgm:pt modelId="{9A2095DB-92EC-41B7-952B-6EC13CB6259A}" type="pres">
      <dgm:prSet presAssocID="{A841F57E-F085-4329-AA5E-D0DCD8EAE05F}" presName="rect2" presStyleLbl="alignAcc1" presStyleIdx="1" presStyleCnt="3"/>
      <dgm:spPr/>
    </dgm:pt>
    <dgm:pt modelId="{F4809FC5-16E6-4F08-B5FE-B0FAF41565F6}" type="pres">
      <dgm:prSet presAssocID="{841621E4-F102-4D75-86B4-DC8721907037}" presName="vertSpace3" presStyleLbl="node1" presStyleIdx="1" presStyleCnt="3"/>
      <dgm:spPr/>
    </dgm:pt>
    <dgm:pt modelId="{B9F7664B-1813-465C-9B5E-A0CDC67A38E5}" type="pres">
      <dgm:prSet presAssocID="{841621E4-F102-4D75-86B4-DC8721907037}" presName="circle3" presStyleLbl="node1" presStyleIdx="2" presStyleCnt="3"/>
      <dgm:spPr/>
    </dgm:pt>
    <dgm:pt modelId="{01CBE692-2542-488B-BE98-20CA5EE83B0E}" type="pres">
      <dgm:prSet presAssocID="{841621E4-F102-4D75-86B4-DC8721907037}" presName="rect3" presStyleLbl="alignAcc1" presStyleIdx="2" presStyleCnt="3"/>
      <dgm:spPr/>
    </dgm:pt>
    <dgm:pt modelId="{8EC0708F-5247-42DC-B3E2-FE460BA6F548}" type="pres">
      <dgm:prSet presAssocID="{5CC872AC-E193-4562-95E1-466F2EDB378E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3356FCE2-C4F3-49B6-997C-84462D881418}" type="pres">
      <dgm:prSet presAssocID="{5CC872AC-E193-4562-95E1-466F2EDB378E}" presName="rect1ChTx" presStyleLbl="alignAcc1" presStyleIdx="2" presStyleCnt="3" custScaleX="206406">
        <dgm:presLayoutVars>
          <dgm:bulletEnabled val="1"/>
        </dgm:presLayoutVars>
      </dgm:prSet>
      <dgm:spPr/>
    </dgm:pt>
    <dgm:pt modelId="{1228A2C0-1B4A-4123-B176-3B7599E0DA4B}" type="pres">
      <dgm:prSet presAssocID="{A841F57E-F085-4329-AA5E-D0DCD8EAE05F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CDCE6F18-3742-4DC1-9CEE-FEBA44EF0E87}" type="pres">
      <dgm:prSet presAssocID="{A841F57E-F085-4329-AA5E-D0DCD8EAE05F}" presName="rect2ChTx" presStyleLbl="alignAcc1" presStyleIdx="2" presStyleCnt="3" custScaleX="211323">
        <dgm:presLayoutVars>
          <dgm:bulletEnabled val="1"/>
        </dgm:presLayoutVars>
      </dgm:prSet>
      <dgm:spPr/>
    </dgm:pt>
    <dgm:pt modelId="{0C9EFC7C-E73C-4F99-A107-DC315C599956}" type="pres">
      <dgm:prSet presAssocID="{841621E4-F102-4D75-86B4-DC8721907037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1F6078EB-B4CE-4A48-993F-6B2F3C7321A3}" type="pres">
      <dgm:prSet presAssocID="{841621E4-F102-4D75-86B4-DC8721907037}" presName="rect3ChTx" presStyleLbl="alignAcc1" presStyleIdx="2" presStyleCnt="3" custScaleX="212739">
        <dgm:presLayoutVars>
          <dgm:bulletEnabled val="1"/>
        </dgm:presLayoutVars>
      </dgm:prSet>
      <dgm:spPr/>
    </dgm:pt>
  </dgm:ptLst>
  <dgm:cxnLst>
    <dgm:cxn modelId="{B5C46A01-D907-4D08-A7F4-E6CA531E5315}" srcId="{1E05EBD9-D978-4FBA-81CD-FB5CB14B06AD}" destId="{A841F57E-F085-4329-AA5E-D0DCD8EAE05F}" srcOrd="1" destOrd="0" parTransId="{AE2A1A92-E961-4858-A0B0-9E93907E0A3E}" sibTransId="{DD6F8B77-6F36-4446-8D79-9F0B445CB625}"/>
    <dgm:cxn modelId="{E4552307-D96A-4DCA-ADB9-902579540B7E}" type="presOf" srcId="{E022FF9C-6E72-4025-B43F-942C34E42421}" destId="{3356FCE2-C4F3-49B6-997C-84462D881418}" srcOrd="0" destOrd="3" presId="urn:microsoft.com/office/officeart/2005/8/layout/target3"/>
    <dgm:cxn modelId="{85D93B09-09BD-4EE5-B6A6-17D448BAB378}" srcId="{5CC872AC-E193-4562-95E1-466F2EDB378E}" destId="{AE3D427C-4FFE-4E95-A8ED-F1C9CF4EA577}" srcOrd="0" destOrd="0" parTransId="{4AFE74A2-1F99-4B37-B51B-C06CF768F2F2}" sibTransId="{9CE15DFB-C079-4443-B07A-D74867AAE031}"/>
    <dgm:cxn modelId="{56E8D70B-33DE-4AA3-992D-1E2E6963C1FA}" type="presOf" srcId="{64C4C80B-D0E1-4A87-AEB7-D4B61722998F}" destId="{3356FCE2-C4F3-49B6-997C-84462D881418}" srcOrd="0" destOrd="2" presId="urn:microsoft.com/office/officeart/2005/8/layout/target3"/>
    <dgm:cxn modelId="{8F910412-6EAE-4A63-AA39-88DE7B7233B0}" type="presOf" srcId="{D83A10C7-43D2-4673-AA07-8AB94DDD2879}" destId="{1F6078EB-B4CE-4A48-993F-6B2F3C7321A3}" srcOrd="0" destOrd="1" presId="urn:microsoft.com/office/officeart/2005/8/layout/target3"/>
    <dgm:cxn modelId="{0E508014-D5D1-41C7-8911-66CF3C038AE0}" srcId="{A841F57E-F085-4329-AA5E-D0DCD8EAE05F}" destId="{749101E8-E29C-4D81-A6CF-3DAD81F10DB5}" srcOrd="1" destOrd="0" parTransId="{9C70742D-CB70-4859-A43F-BACD9D8DCC8E}" sibTransId="{2B15E9E2-832D-49BF-9D47-A3E3D05E4EB4}"/>
    <dgm:cxn modelId="{C9F3B918-366E-40AE-959D-4489840D9239}" type="presOf" srcId="{1E05EBD9-D978-4FBA-81CD-FB5CB14B06AD}" destId="{6704AAE0-D871-4D3C-BBFB-FA9225E18BAD}" srcOrd="0" destOrd="0" presId="urn:microsoft.com/office/officeart/2005/8/layout/target3"/>
    <dgm:cxn modelId="{08411724-3B2A-4D3C-B585-4D4FB608D2B1}" type="presOf" srcId="{AE3D427C-4FFE-4E95-A8ED-F1C9CF4EA577}" destId="{3356FCE2-C4F3-49B6-997C-84462D881418}" srcOrd="0" destOrd="0" presId="urn:microsoft.com/office/officeart/2005/8/layout/target3"/>
    <dgm:cxn modelId="{09D9A824-A4AD-4B66-9D49-5FFB4AAD4E96}" type="presOf" srcId="{89C67FAE-18F1-4560-A724-3AFB63D85129}" destId="{3356FCE2-C4F3-49B6-997C-84462D881418}" srcOrd="0" destOrd="1" presId="urn:microsoft.com/office/officeart/2005/8/layout/target3"/>
    <dgm:cxn modelId="{2E32932D-A992-491C-9B8F-6F367837A5AE}" type="presOf" srcId="{A841F57E-F085-4329-AA5E-D0DCD8EAE05F}" destId="{1228A2C0-1B4A-4123-B176-3B7599E0DA4B}" srcOrd="1" destOrd="0" presId="urn:microsoft.com/office/officeart/2005/8/layout/target3"/>
    <dgm:cxn modelId="{2E7C583C-A634-4612-B0C7-28C0374C4E71}" type="presOf" srcId="{B87BD92C-7C97-4C3C-9681-CEA0875F0B92}" destId="{1F6078EB-B4CE-4A48-993F-6B2F3C7321A3}" srcOrd="0" destOrd="2" presId="urn:microsoft.com/office/officeart/2005/8/layout/target3"/>
    <dgm:cxn modelId="{6EA5D043-EBA7-497C-BB7E-3A34E17705C5}" type="presOf" srcId="{841621E4-F102-4D75-86B4-DC8721907037}" destId="{0C9EFC7C-E73C-4F99-A107-DC315C599956}" srcOrd="1" destOrd="0" presId="urn:microsoft.com/office/officeart/2005/8/layout/target3"/>
    <dgm:cxn modelId="{D3395C64-DFEA-4701-A3DC-DB081D111473}" srcId="{841621E4-F102-4D75-86B4-DC8721907037}" destId="{CD382DBB-E11C-4044-A644-54B9A4CC0350}" srcOrd="0" destOrd="0" parTransId="{E4BEBE5E-7A78-4183-8A48-FB2CB84F16F5}" sibTransId="{C59A78DB-CC1F-4FD5-AF78-4F22088663BB}"/>
    <dgm:cxn modelId="{25BFCE6B-47DE-4A17-870C-782717F30865}" type="presOf" srcId="{5CC872AC-E193-4562-95E1-466F2EDB378E}" destId="{8EC0708F-5247-42DC-B3E2-FE460BA6F548}" srcOrd="1" destOrd="0" presId="urn:microsoft.com/office/officeart/2005/8/layout/target3"/>
    <dgm:cxn modelId="{BB3FF06F-B75B-4EA0-9EF5-6DF0C308AE5B}" type="presOf" srcId="{8DD793DC-559C-4F62-82DE-6C2C17A21811}" destId="{3356FCE2-C4F3-49B6-997C-84462D881418}" srcOrd="0" destOrd="4" presId="urn:microsoft.com/office/officeart/2005/8/layout/target3"/>
    <dgm:cxn modelId="{03591758-208E-4456-8B6E-82B020525858}" srcId="{A841F57E-F085-4329-AA5E-D0DCD8EAE05F}" destId="{26A0A9A5-828D-4B3D-BBD9-47C25C124A79}" srcOrd="0" destOrd="0" parTransId="{115AE9EE-F4F5-4556-AF08-741D9F2D8210}" sibTransId="{F8B65B14-4A10-4E86-BD79-AA64E04D8189}"/>
    <dgm:cxn modelId="{8D0B5B78-7619-486B-A2A3-469E2D0799FC}" srcId="{5CC872AC-E193-4562-95E1-466F2EDB378E}" destId="{E022FF9C-6E72-4025-B43F-942C34E42421}" srcOrd="3" destOrd="0" parTransId="{CFC38A0C-51F1-4669-9A5D-D1485D3F3E78}" sibTransId="{1BC9564B-EEE4-4C9D-90CD-F54EC617B173}"/>
    <dgm:cxn modelId="{E5F76258-2606-43AB-B24B-8BBF90E6FA22}" type="presOf" srcId="{C4354D2B-FFAE-4380-910D-3BD0C4EAD675}" destId="{1F6078EB-B4CE-4A48-993F-6B2F3C7321A3}" srcOrd="0" destOrd="3" presId="urn:microsoft.com/office/officeart/2005/8/layout/target3"/>
    <dgm:cxn modelId="{2DB47C7B-9351-48AD-A3C3-9018BAA2B34C}" srcId="{1E05EBD9-D978-4FBA-81CD-FB5CB14B06AD}" destId="{841621E4-F102-4D75-86B4-DC8721907037}" srcOrd="2" destOrd="0" parTransId="{0D002364-9307-4B32-AE7F-B2A65389C4C5}" sibTransId="{47B2A159-6261-4AEF-920F-816A9D956A8D}"/>
    <dgm:cxn modelId="{29B75887-2924-4D37-9486-A049718FA700}" type="presOf" srcId="{A841F57E-F085-4329-AA5E-D0DCD8EAE05F}" destId="{9A2095DB-92EC-41B7-952B-6EC13CB6259A}" srcOrd="0" destOrd="0" presId="urn:microsoft.com/office/officeart/2005/8/layout/target3"/>
    <dgm:cxn modelId="{9344929B-D20C-473B-BCE6-7B82A5923031}" srcId="{5CC872AC-E193-4562-95E1-466F2EDB378E}" destId="{89C67FAE-18F1-4560-A724-3AFB63D85129}" srcOrd="1" destOrd="0" parTransId="{AD1D4ED1-E949-4DF0-83E6-C5362B97894B}" sibTransId="{A7FAC037-4BD8-4C2A-97D5-0D61988F438C}"/>
    <dgm:cxn modelId="{BBB8F59F-5181-4B64-AED2-4392DF50BE81}" srcId="{A841F57E-F085-4329-AA5E-D0DCD8EAE05F}" destId="{3FD6C121-3F1B-4462-BD23-6C7442086CE2}" srcOrd="2" destOrd="0" parTransId="{8CDAD459-D008-4286-967D-5AE510C243B6}" sibTransId="{AE3BC584-2431-4564-8F85-F1D3FE424103}"/>
    <dgm:cxn modelId="{B0D1B2A6-9721-458A-966F-FF91C46CB77C}" srcId="{841621E4-F102-4D75-86B4-DC8721907037}" destId="{B87BD92C-7C97-4C3C-9681-CEA0875F0B92}" srcOrd="2" destOrd="0" parTransId="{6B871F61-192B-48A3-A748-DEADEFEDD374}" sibTransId="{01D90501-F362-4C1F-9A49-5F250C6325F8}"/>
    <dgm:cxn modelId="{416AEBB9-13A9-4627-8B90-1E509FEAACF5}" srcId="{841621E4-F102-4D75-86B4-DC8721907037}" destId="{C4354D2B-FFAE-4380-910D-3BD0C4EAD675}" srcOrd="3" destOrd="0" parTransId="{E1C1278D-8A3F-4B0F-B74A-B17D91728538}" sibTransId="{30F5D274-AECC-4908-82B1-21CAD629B11F}"/>
    <dgm:cxn modelId="{93467DC9-BE1D-4A69-942D-D93E3870FC55}" type="presOf" srcId="{26A0A9A5-828D-4B3D-BBD9-47C25C124A79}" destId="{CDCE6F18-3742-4DC1-9CEE-FEBA44EF0E87}" srcOrd="0" destOrd="0" presId="urn:microsoft.com/office/officeart/2005/8/layout/target3"/>
    <dgm:cxn modelId="{4BC20AD4-64AB-4CAE-A6B2-74B2C1A6FF02}" type="presOf" srcId="{749101E8-E29C-4D81-A6CF-3DAD81F10DB5}" destId="{CDCE6F18-3742-4DC1-9CEE-FEBA44EF0E87}" srcOrd="0" destOrd="1" presId="urn:microsoft.com/office/officeart/2005/8/layout/target3"/>
    <dgm:cxn modelId="{CFC84BD6-5998-415E-8072-62C837E3A5BB}" srcId="{841621E4-F102-4D75-86B4-DC8721907037}" destId="{D83A10C7-43D2-4673-AA07-8AB94DDD2879}" srcOrd="1" destOrd="0" parTransId="{41D0C940-5E70-46FA-A4AF-15EC7141EFCB}" sibTransId="{9AEDE1F9-942A-4221-A42A-65F1ADC28961}"/>
    <dgm:cxn modelId="{F9E12CDC-0C65-4799-9EFC-A09EF3E24E5C}" srcId="{5CC872AC-E193-4562-95E1-466F2EDB378E}" destId="{8DD793DC-559C-4F62-82DE-6C2C17A21811}" srcOrd="4" destOrd="0" parTransId="{C7A32147-BD52-4F0E-AC86-6F328C1E67B5}" sibTransId="{19AED12C-C8C9-486B-AA64-B5F87661D97F}"/>
    <dgm:cxn modelId="{47F826E0-57E4-4F1F-B5B1-C581753C53FC}" srcId="{841621E4-F102-4D75-86B4-DC8721907037}" destId="{26EB2A73-6F74-4284-B151-BCF8CF87CECA}" srcOrd="4" destOrd="0" parTransId="{5FFC1183-6C85-401F-B06E-8268FD7BA91C}" sibTransId="{5E27266E-646E-44C3-AB12-A9330C5A80F7}"/>
    <dgm:cxn modelId="{AE1556E0-ADC2-43F3-8183-561647AE55FA}" srcId="{5CC872AC-E193-4562-95E1-466F2EDB378E}" destId="{64C4C80B-D0E1-4A87-AEB7-D4B61722998F}" srcOrd="2" destOrd="0" parTransId="{85C5A378-8B35-45FD-B049-DFDABE445EB2}" sibTransId="{FDD4CB2A-D50D-4742-885D-2007BE3B774F}"/>
    <dgm:cxn modelId="{C89AFBEB-150A-426B-B843-53B0EECEBDBE}" type="presOf" srcId="{3FD6C121-3F1B-4462-BD23-6C7442086CE2}" destId="{CDCE6F18-3742-4DC1-9CEE-FEBA44EF0E87}" srcOrd="0" destOrd="2" presId="urn:microsoft.com/office/officeart/2005/8/layout/target3"/>
    <dgm:cxn modelId="{BD8FF2EC-B6DC-4031-B0C1-83C55A6EAA2A}" srcId="{1E05EBD9-D978-4FBA-81CD-FB5CB14B06AD}" destId="{5CC872AC-E193-4562-95E1-466F2EDB378E}" srcOrd="0" destOrd="0" parTransId="{9739D717-3A1E-4456-B9F8-89104F96441D}" sibTransId="{E2476B51-129E-4B93-A27B-17C8C9FEB41C}"/>
    <dgm:cxn modelId="{A606ECEE-B931-476D-82D8-18DC079DD8A1}" type="presOf" srcId="{5CC872AC-E193-4562-95E1-466F2EDB378E}" destId="{8640A7BB-143C-41C3-823C-9CAEF4CB09E5}" srcOrd="0" destOrd="0" presId="urn:microsoft.com/office/officeart/2005/8/layout/target3"/>
    <dgm:cxn modelId="{787AF1F6-F34D-495D-8A48-C1F648E05AF7}" type="presOf" srcId="{CD382DBB-E11C-4044-A644-54B9A4CC0350}" destId="{1F6078EB-B4CE-4A48-993F-6B2F3C7321A3}" srcOrd="0" destOrd="0" presId="urn:microsoft.com/office/officeart/2005/8/layout/target3"/>
    <dgm:cxn modelId="{FBB211FD-AC6F-4BB4-9D9C-7ACCF3004DDE}" type="presOf" srcId="{26EB2A73-6F74-4284-B151-BCF8CF87CECA}" destId="{1F6078EB-B4CE-4A48-993F-6B2F3C7321A3}" srcOrd="0" destOrd="4" presId="urn:microsoft.com/office/officeart/2005/8/layout/target3"/>
    <dgm:cxn modelId="{CB968FFD-DD78-4515-AF63-2DA5F975D388}" type="presOf" srcId="{841621E4-F102-4D75-86B4-DC8721907037}" destId="{01CBE692-2542-488B-BE98-20CA5EE83B0E}" srcOrd="0" destOrd="0" presId="urn:microsoft.com/office/officeart/2005/8/layout/target3"/>
    <dgm:cxn modelId="{6127C52C-C84C-47C0-834A-6BC14C67F38D}" type="presParOf" srcId="{6704AAE0-D871-4D3C-BBFB-FA9225E18BAD}" destId="{93B7F9FA-205A-44CF-ABF2-D6786FE4F522}" srcOrd="0" destOrd="0" presId="urn:microsoft.com/office/officeart/2005/8/layout/target3"/>
    <dgm:cxn modelId="{64502A2D-EA7C-4A0B-9A55-AB8A6F7FB914}" type="presParOf" srcId="{6704AAE0-D871-4D3C-BBFB-FA9225E18BAD}" destId="{1AD1FD54-71AE-49EC-8B00-86FF4ECD4FB5}" srcOrd="1" destOrd="0" presId="urn:microsoft.com/office/officeart/2005/8/layout/target3"/>
    <dgm:cxn modelId="{23EF255A-500D-481C-B0D3-DBC197413B8C}" type="presParOf" srcId="{6704AAE0-D871-4D3C-BBFB-FA9225E18BAD}" destId="{8640A7BB-143C-41C3-823C-9CAEF4CB09E5}" srcOrd="2" destOrd="0" presId="urn:microsoft.com/office/officeart/2005/8/layout/target3"/>
    <dgm:cxn modelId="{10D6711A-B2EE-4F86-BEC6-70D5C3702930}" type="presParOf" srcId="{6704AAE0-D871-4D3C-BBFB-FA9225E18BAD}" destId="{34756656-8AFC-4BA3-9914-834B33E93290}" srcOrd="3" destOrd="0" presId="urn:microsoft.com/office/officeart/2005/8/layout/target3"/>
    <dgm:cxn modelId="{D0285DBF-681A-47EB-8B08-18DDF9E94F2B}" type="presParOf" srcId="{6704AAE0-D871-4D3C-BBFB-FA9225E18BAD}" destId="{CD271641-36C7-4E80-AD25-37B5126328C3}" srcOrd="4" destOrd="0" presId="urn:microsoft.com/office/officeart/2005/8/layout/target3"/>
    <dgm:cxn modelId="{996C7653-2BD2-4096-B091-0541940A61A9}" type="presParOf" srcId="{6704AAE0-D871-4D3C-BBFB-FA9225E18BAD}" destId="{9A2095DB-92EC-41B7-952B-6EC13CB6259A}" srcOrd="5" destOrd="0" presId="urn:microsoft.com/office/officeart/2005/8/layout/target3"/>
    <dgm:cxn modelId="{20336666-97BE-4D8A-9DC3-58F851FE9219}" type="presParOf" srcId="{6704AAE0-D871-4D3C-BBFB-FA9225E18BAD}" destId="{F4809FC5-16E6-4F08-B5FE-B0FAF41565F6}" srcOrd="6" destOrd="0" presId="urn:microsoft.com/office/officeart/2005/8/layout/target3"/>
    <dgm:cxn modelId="{01883B66-F362-4D5A-8C75-4334346E7173}" type="presParOf" srcId="{6704AAE0-D871-4D3C-BBFB-FA9225E18BAD}" destId="{B9F7664B-1813-465C-9B5E-A0CDC67A38E5}" srcOrd="7" destOrd="0" presId="urn:microsoft.com/office/officeart/2005/8/layout/target3"/>
    <dgm:cxn modelId="{25A7AAD0-D915-4BCF-A2D7-D9E25B01C619}" type="presParOf" srcId="{6704AAE0-D871-4D3C-BBFB-FA9225E18BAD}" destId="{01CBE692-2542-488B-BE98-20CA5EE83B0E}" srcOrd="8" destOrd="0" presId="urn:microsoft.com/office/officeart/2005/8/layout/target3"/>
    <dgm:cxn modelId="{0155A306-1F49-41BB-9DA3-A4E72B8A6DB8}" type="presParOf" srcId="{6704AAE0-D871-4D3C-BBFB-FA9225E18BAD}" destId="{8EC0708F-5247-42DC-B3E2-FE460BA6F548}" srcOrd="9" destOrd="0" presId="urn:microsoft.com/office/officeart/2005/8/layout/target3"/>
    <dgm:cxn modelId="{99EA4B72-F164-4951-90A4-956E62B6E672}" type="presParOf" srcId="{6704AAE0-D871-4D3C-BBFB-FA9225E18BAD}" destId="{3356FCE2-C4F3-49B6-997C-84462D881418}" srcOrd="10" destOrd="0" presId="urn:microsoft.com/office/officeart/2005/8/layout/target3"/>
    <dgm:cxn modelId="{9EFA1F11-1AF7-413D-9E4C-8ED289DF3DED}" type="presParOf" srcId="{6704AAE0-D871-4D3C-BBFB-FA9225E18BAD}" destId="{1228A2C0-1B4A-4123-B176-3B7599E0DA4B}" srcOrd="11" destOrd="0" presId="urn:microsoft.com/office/officeart/2005/8/layout/target3"/>
    <dgm:cxn modelId="{144CB7AF-C27B-4B66-9248-15982D8363F9}" type="presParOf" srcId="{6704AAE0-D871-4D3C-BBFB-FA9225E18BAD}" destId="{CDCE6F18-3742-4DC1-9CEE-FEBA44EF0E87}" srcOrd="12" destOrd="0" presId="urn:microsoft.com/office/officeart/2005/8/layout/target3"/>
    <dgm:cxn modelId="{CE54FC32-27ED-47E7-BB5A-AA99CD1351CB}" type="presParOf" srcId="{6704AAE0-D871-4D3C-BBFB-FA9225E18BAD}" destId="{0C9EFC7C-E73C-4F99-A107-DC315C599956}" srcOrd="13" destOrd="0" presId="urn:microsoft.com/office/officeart/2005/8/layout/target3"/>
    <dgm:cxn modelId="{B3B23A7B-A8FD-426F-8987-4E4B8F9282DB}" type="presParOf" srcId="{6704AAE0-D871-4D3C-BBFB-FA9225E18BAD}" destId="{1F6078EB-B4CE-4A48-993F-6B2F3C7321A3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69D102D-DEDD-46BB-8865-B54F0C2A8341}" type="doc">
      <dgm:prSet loTypeId="urn:microsoft.com/office/officeart/2005/8/layout/gear1" loCatId="relationship" qsTypeId="urn:microsoft.com/office/officeart/2005/8/quickstyle/simple1" qsCatId="simple" csTypeId="urn:microsoft.com/office/officeart/2005/8/colors/colorful2" csCatId="colorful" phldr="1"/>
      <dgm:spPr/>
    </dgm:pt>
    <dgm:pt modelId="{4CD1D44C-2B4D-440C-B7DA-1EA924DFF0DA}">
      <dgm:prSet phldrT="[Text]"/>
      <dgm:spPr/>
      <dgm:t>
        <a:bodyPr/>
        <a:lstStyle/>
        <a:p>
          <a:r>
            <a:rPr lang="en-US"/>
            <a:t>Scale Success</a:t>
          </a:r>
        </a:p>
      </dgm:t>
    </dgm:pt>
    <dgm:pt modelId="{A4B3BAC8-93D7-480F-B14C-076A43D6893D}" type="parTrans" cxnId="{2B39E1CD-143A-4AC0-9972-554E2356C80C}">
      <dgm:prSet/>
      <dgm:spPr/>
      <dgm:t>
        <a:bodyPr/>
        <a:lstStyle/>
        <a:p>
          <a:endParaRPr lang="en-US"/>
        </a:p>
      </dgm:t>
    </dgm:pt>
    <dgm:pt modelId="{AB492441-4493-4AA7-A9A8-007D64A6A354}" type="sibTrans" cxnId="{2B39E1CD-143A-4AC0-9972-554E2356C80C}">
      <dgm:prSet/>
      <dgm:spPr/>
      <dgm:t>
        <a:bodyPr/>
        <a:lstStyle/>
        <a:p>
          <a:endParaRPr lang="en-US"/>
        </a:p>
      </dgm:t>
    </dgm:pt>
    <dgm:pt modelId="{6E44A698-653B-44E6-B608-7CAC37E92FD9}">
      <dgm:prSet phldrT="[Text]"/>
      <dgm:spPr/>
      <dgm:t>
        <a:bodyPr/>
        <a:lstStyle/>
        <a:p>
          <a:r>
            <a:rPr lang="en-US"/>
            <a:t>Reusable IP </a:t>
          </a:r>
        </a:p>
      </dgm:t>
    </dgm:pt>
    <dgm:pt modelId="{4BD69069-0907-4D58-AE31-1BA6487F61C5}" type="parTrans" cxnId="{736F2F7A-3B6F-4AF5-A0A0-B8A68C2CF64E}">
      <dgm:prSet/>
      <dgm:spPr/>
      <dgm:t>
        <a:bodyPr/>
        <a:lstStyle/>
        <a:p>
          <a:endParaRPr lang="en-US"/>
        </a:p>
      </dgm:t>
    </dgm:pt>
    <dgm:pt modelId="{E35D4E8A-3E7C-4D23-9243-00ECD5E70E11}" type="sibTrans" cxnId="{736F2F7A-3B6F-4AF5-A0A0-B8A68C2CF64E}">
      <dgm:prSet/>
      <dgm:spPr/>
      <dgm:t>
        <a:bodyPr/>
        <a:lstStyle/>
        <a:p>
          <a:endParaRPr lang="en-US"/>
        </a:p>
      </dgm:t>
    </dgm:pt>
    <dgm:pt modelId="{D105D19A-4262-407E-9CBF-115382ADA485}">
      <dgm:prSet phldrT="[Text]" custT="1"/>
      <dgm:spPr/>
      <dgm:t>
        <a:bodyPr/>
        <a:lstStyle/>
        <a:p>
          <a:r>
            <a:rPr lang="en-US" sz="800"/>
            <a:t>Customer Need</a:t>
          </a:r>
        </a:p>
      </dgm:t>
    </dgm:pt>
    <dgm:pt modelId="{615F4911-1E96-4DF8-9D4F-4F8BF1FC7DDC}" type="parTrans" cxnId="{05D2E7E3-0601-4F48-8E04-C111D306BE2E}">
      <dgm:prSet/>
      <dgm:spPr/>
      <dgm:t>
        <a:bodyPr/>
        <a:lstStyle/>
        <a:p>
          <a:endParaRPr lang="en-US"/>
        </a:p>
      </dgm:t>
    </dgm:pt>
    <dgm:pt modelId="{D671D0AF-04E7-4A4D-A65F-C75724EA3E57}" type="sibTrans" cxnId="{05D2E7E3-0601-4F48-8E04-C111D306BE2E}">
      <dgm:prSet/>
      <dgm:spPr/>
      <dgm:t>
        <a:bodyPr/>
        <a:lstStyle/>
        <a:p>
          <a:endParaRPr lang="en-US"/>
        </a:p>
      </dgm:t>
    </dgm:pt>
    <dgm:pt modelId="{6EB21A11-18F2-438C-89D8-97037F758DAF}" type="pres">
      <dgm:prSet presAssocID="{469D102D-DEDD-46BB-8865-B54F0C2A8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1EAB1F9-5736-4B81-BD37-1364593D2F97}" type="pres">
      <dgm:prSet presAssocID="{4CD1D44C-2B4D-440C-B7DA-1EA924DFF0DA}" presName="gear1" presStyleLbl="node1" presStyleIdx="0" presStyleCnt="3">
        <dgm:presLayoutVars>
          <dgm:chMax val="1"/>
          <dgm:bulletEnabled val="1"/>
        </dgm:presLayoutVars>
      </dgm:prSet>
      <dgm:spPr/>
    </dgm:pt>
    <dgm:pt modelId="{66A1F09E-3A71-4757-970C-093C7692E3AF}" type="pres">
      <dgm:prSet presAssocID="{4CD1D44C-2B4D-440C-B7DA-1EA924DFF0DA}" presName="gear1srcNode" presStyleLbl="node1" presStyleIdx="0" presStyleCnt="3"/>
      <dgm:spPr/>
    </dgm:pt>
    <dgm:pt modelId="{61D0BD63-3C74-42F8-9616-72EECDB13BC9}" type="pres">
      <dgm:prSet presAssocID="{4CD1D44C-2B4D-440C-B7DA-1EA924DFF0DA}" presName="gear1dstNode" presStyleLbl="node1" presStyleIdx="0" presStyleCnt="3"/>
      <dgm:spPr/>
    </dgm:pt>
    <dgm:pt modelId="{CAE24AD9-C65E-4E48-83AF-2EA4DE1CA157}" type="pres">
      <dgm:prSet presAssocID="{6E44A698-653B-44E6-B608-7CAC37E92FD9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D2B2ED-91A8-4419-9D47-2CC62D0C3C41}" type="pres">
      <dgm:prSet presAssocID="{6E44A698-653B-44E6-B608-7CAC37E92FD9}" presName="gear2srcNode" presStyleLbl="node1" presStyleIdx="1" presStyleCnt="3"/>
      <dgm:spPr/>
    </dgm:pt>
    <dgm:pt modelId="{C2B68EF8-A60F-429D-8866-6A1211E124BA}" type="pres">
      <dgm:prSet presAssocID="{6E44A698-653B-44E6-B608-7CAC37E92FD9}" presName="gear2dstNode" presStyleLbl="node1" presStyleIdx="1" presStyleCnt="3"/>
      <dgm:spPr/>
    </dgm:pt>
    <dgm:pt modelId="{29F0313F-AEBF-4519-AEDF-BD71EF84AA72}" type="pres">
      <dgm:prSet presAssocID="{D105D19A-4262-407E-9CBF-115382ADA485}" presName="gear3" presStyleLbl="node1" presStyleIdx="2" presStyleCnt="3"/>
      <dgm:spPr/>
    </dgm:pt>
    <dgm:pt modelId="{59C7EFFE-5679-4FF0-917B-52E283B4B574}" type="pres">
      <dgm:prSet presAssocID="{D105D19A-4262-407E-9CBF-115382ADA48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51E374E-B644-4E4E-B689-F4EBA5C2D336}" type="pres">
      <dgm:prSet presAssocID="{D105D19A-4262-407E-9CBF-115382ADA485}" presName="gear3srcNode" presStyleLbl="node1" presStyleIdx="2" presStyleCnt="3"/>
      <dgm:spPr/>
    </dgm:pt>
    <dgm:pt modelId="{C6B438C0-7820-4559-98E1-59AD52505CD0}" type="pres">
      <dgm:prSet presAssocID="{D105D19A-4262-407E-9CBF-115382ADA485}" presName="gear3dstNode" presStyleLbl="node1" presStyleIdx="2" presStyleCnt="3"/>
      <dgm:spPr/>
    </dgm:pt>
    <dgm:pt modelId="{F5469E60-EC66-4622-94F3-7BB1AC60702E}" type="pres">
      <dgm:prSet presAssocID="{AB492441-4493-4AA7-A9A8-007D64A6A354}" presName="connector1" presStyleLbl="sibTrans2D1" presStyleIdx="0" presStyleCnt="3"/>
      <dgm:spPr/>
    </dgm:pt>
    <dgm:pt modelId="{F59CA476-769A-433D-A70A-CD9642E5267D}" type="pres">
      <dgm:prSet presAssocID="{E35D4E8A-3E7C-4D23-9243-00ECD5E70E11}" presName="connector2" presStyleLbl="sibTrans2D1" presStyleIdx="1" presStyleCnt="3"/>
      <dgm:spPr/>
    </dgm:pt>
    <dgm:pt modelId="{FD01A5D0-91DC-44AF-9A30-42E2E7EBB9C9}" type="pres">
      <dgm:prSet presAssocID="{D671D0AF-04E7-4A4D-A65F-C75724EA3E57}" presName="connector3" presStyleLbl="sibTrans2D1" presStyleIdx="2" presStyleCnt="3"/>
      <dgm:spPr/>
    </dgm:pt>
  </dgm:ptLst>
  <dgm:cxnLst>
    <dgm:cxn modelId="{C7AD7D31-D75C-4DAC-B307-1E041FCA1C44}" type="presOf" srcId="{469D102D-DEDD-46BB-8865-B54F0C2A8341}" destId="{6EB21A11-18F2-438C-89D8-97037F758DAF}" srcOrd="0" destOrd="0" presId="urn:microsoft.com/office/officeart/2005/8/layout/gear1"/>
    <dgm:cxn modelId="{302F575C-EA62-4275-9D1C-DAC5389BFEE0}" type="presOf" srcId="{4CD1D44C-2B4D-440C-B7DA-1EA924DFF0DA}" destId="{E1EAB1F9-5736-4B81-BD37-1364593D2F97}" srcOrd="0" destOrd="0" presId="urn:microsoft.com/office/officeart/2005/8/layout/gear1"/>
    <dgm:cxn modelId="{7316B15D-CEB2-423E-B106-1C5A2B1D0306}" type="presOf" srcId="{6E44A698-653B-44E6-B608-7CAC37E92FD9}" destId="{35D2B2ED-91A8-4419-9D47-2CC62D0C3C41}" srcOrd="1" destOrd="0" presId="urn:microsoft.com/office/officeart/2005/8/layout/gear1"/>
    <dgm:cxn modelId="{9C2CD662-A4C3-4F27-AED4-705CF23AB511}" type="presOf" srcId="{E35D4E8A-3E7C-4D23-9243-00ECD5E70E11}" destId="{F59CA476-769A-433D-A70A-CD9642E5267D}" srcOrd="0" destOrd="0" presId="urn:microsoft.com/office/officeart/2005/8/layout/gear1"/>
    <dgm:cxn modelId="{402BE34E-004A-4C38-B3FD-DD3940303241}" type="presOf" srcId="{6E44A698-653B-44E6-B608-7CAC37E92FD9}" destId="{CAE24AD9-C65E-4E48-83AF-2EA4DE1CA157}" srcOrd="0" destOrd="0" presId="urn:microsoft.com/office/officeart/2005/8/layout/gear1"/>
    <dgm:cxn modelId="{93CB6C74-ACB3-4613-8F58-4018AAF478E6}" type="presOf" srcId="{D105D19A-4262-407E-9CBF-115382ADA485}" destId="{29F0313F-AEBF-4519-AEDF-BD71EF84AA72}" srcOrd="0" destOrd="0" presId="urn:microsoft.com/office/officeart/2005/8/layout/gear1"/>
    <dgm:cxn modelId="{736F2F7A-3B6F-4AF5-A0A0-B8A68C2CF64E}" srcId="{469D102D-DEDD-46BB-8865-B54F0C2A8341}" destId="{6E44A698-653B-44E6-B608-7CAC37E92FD9}" srcOrd="1" destOrd="0" parTransId="{4BD69069-0907-4D58-AE31-1BA6487F61C5}" sibTransId="{E35D4E8A-3E7C-4D23-9243-00ECD5E70E11}"/>
    <dgm:cxn modelId="{C182228B-64E5-42D7-A24D-CC67AA84379F}" type="presOf" srcId="{D671D0AF-04E7-4A4D-A65F-C75724EA3E57}" destId="{FD01A5D0-91DC-44AF-9A30-42E2E7EBB9C9}" srcOrd="0" destOrd="0" presId="urn:microsoft.com/office/officeart/2005/8/layout/gear1"/>
    <dgm:cxn modelId="{4E197F8B-10F3-4EBE-91BD-55B5C9AFF77E}" type="presOf" srcId="{4CD1D44C-2B4D-440C-B7DA-1EA924DFF0DA}" destId="{66A1F09E-3A71-4757-970C-093C7692E3AF}" srcOrd="1" destOrd="0" presId="urn:microsoft.com/office/officeart/2005/8/layout/gear1"/>
    <dgm:cxn modelId="{686B828E-B97B-4C7B-B92B-4662008F7249}" type="presOf" srcId="{4CD1D44C-2B4D-440C-B7DA-1EA924DFF0DA}" destId="{61D0BD63-3C74-42F8-9616-72EECDB13BC9}" srcOrd="2" destOrd="0" presId="urn:microsoft.com/office/officeart/2005/8/layout/gear1"/>
    <dgm:cxn modelId="{7400E091-D5A9-40AE-BC98-3863B47EDC22}" type="presOf" srcId="{D105D19A-4262-407E-9CBF-115382ADA485}" destId="{59C7EFFE-5679-4FF0-917B-52E283B4B574}" srcOrd="1" destOrd="0" presId="urn:microsoft.com/office/officeart/2005/8/layout/gear1"/>
    <dgm:cxn modelId="{6D14E692-05C6-4F7B-8064-C21FC1CBFA1C}" type="presOf" srcId="{AB492441-4493-4AA7-A9A8-007D64A6A354}" destId="{F5469E60-EC66-4622-94F3-7BB1AC60702E}" srcOrd="0" destOrd="0" presId="urn:microsoft.com/office/officeart/2005/8/layout/gear1"/>
    <dgm:cxn modelId="{408B4A95-450D-476E-A9CA-03F0313C9BE9}" type="presOf" srcId="{D105D19A-4262-407E-9CBF-115382ADA485}" destId="{A51E374E-B644-4E4E-B689-F4EBA5C2D336}" srcOrd="2" destOrd="0" presId="urn:microsoft.com/office/officeart/2005/8/layout/gear1"/>
    <dgm:cxn modelId="{AE4E739D-B9C9-42B3-A27D-7D1BFB7EB55E}" type="presOf" srcId="{6E44A698-653B-44E6-B608-7CAC37E92FD9}" destId="{C2B68EF8-A60F-429D-8866-6A1211E124BA}" srcOrd="2" destOrd="0" presId="urn:microsoft.com/office/officeart/2005/8/layout/gear1"/>
    <dgm:cxn modelId="{1A998AC9-3D27-4985-AF86-475829BE2DE7}" type="presOf" srcId="{D105D19A-4262-407E-9CBF-115382ADA485}" destId="{C6B438C0-7820-4559-98E1-59AD52505CD0}" srcOrd="3" destOrd="0" presId="urn:microsoft.com/office/officeart/2005/8/layout/gear1"/>
    <dgm:cxn modelId="{2B39E1CD-143A-4AC0-9972-554E2356C80C}" srcId="{469D102D-DEDD-46BB-8865-B54F0C2A8341}" destId="{4CD1D44C-2B4D-440C-B7DA-1EA924DFF0DA}" srcOrd="0" destOrd="0" parTransId="{A4B3BAC8-93D7-480F-B14C-076A43D6893D}" sibTransId="{AB492441-4493-4AA7-A9A8-007D64A6A354}"/>
    <dgm:cxn modelId="{05D2E7E3-0601-4F48-8E04-C111D306BE2E}" srcId="{469D102D-DEDD-46BB-8865-B54F0C2A8341}" destId="{D105D19A-4262-407E-9CBF-115382ADA485}" srcOrd="2" destOrd="0" parTransId="{615F4911-1E96-4DF8-9D4F-4F8BF1FC7DDC}" sibTransId="{D671D0AF-04E7-4A4D-A65F-C75724EA3E57}"/>
    <dgm:cxn modelId="{11AA06CE-B124-42EB-8C70-9302B4B9678F}" type="presParOf" srcId="{6EB21A11-18F2-438C-89D8-97037F758DAF}" destId="{E1EAB1F9-5736-4B81-BD37-1364593D2F97}" srcOrd="0" destOrd="0" presId="urn:microsoft.com/office/officeart/2005/8/layout/gear1"/>
    <dgm:cxn modelId="{001F0A9F-AAD3-4040-91E5-9730FD7DB78B}" type="presParOf" srcId="{6EB21A11-18F2-438C-89D8-97037F758DAF}" destId="{66A1F09E-3A71-4757-970C-093C7692E3AF}" srcOrd="1" destOrd="0" presId="urn:microsoft.com/office/officeart/2005/8/layout/gear1"/>
    <dgm:cxn modelId="{893002E9-7198-4F75-8C21-797E4D3E2937}" type="presParOf" srcId="{6EB21A11-18F2-438C-89D8-97037F758DAF}" destId="{61D0BD63-3C74-42F8-9616-72EECDB13BC9}" srcOrd="2" destOrd="0" presId="urn:microsoft.com/office/officeart/2005/8/layout/gear1"/>
    <dgm:cxn modelId="{FC2CCE06-A49B-405E-86B4-2E513F5CBF44}" type="presParOf" srcId="{6EB21A11-18F2-438C-89D8-97037F758DAF}" destId="{CAE24AD9-C65E-4E48-83AF-2EA4DE1CA157}" srcOrd="3" destOrd="0" presId="urn:microsoft.com/office/officeart/2005/8/layout/gear1"/>
    <dgm:cxn modelId="{5934D09B-CBD1-4423-8008-17FE4FBD7905}" type="presParOf" srcId="{6EB21A11-18F2-438C-89D8-97037F758DAF}" destId="{35D2B2ED-91A8-4419-9D47-2CC62D0C3C41}" srcOrd="4" destOrd="0" presId="urn:microsoft.com/office/officeart/2005/8/layout/gear1"/>
    <dgm:cxn modelId="{4E7E2E77-0136-4ABE-BD2F-843BC69E661F}" type="presParOf" srcId="{6EB21A11-18F2-438C-89D8-97037F758DAF}" destId="{C2B68EF8-A60F-429D-8866-6A1211E124BA}" srcOrd="5" destOrd="0" presId="urn:microsoft.com/office/officeart/2005/8/layout/gear1"/>
    <dgm:cxn modelId="{FF265029-1305-49CD-94B1-9F63066B6C2E}" type="presParOf" srcId="{6EB21A11-18F2-438C-89D8-97037F758DAF}" destId="{29F0313F-AEBF-4519-AEDF-BD71EF84AA72}" srcOrd="6" destOrd="0" presId="urn:microsoft.com/office/officeart/2005/8/layout/gear1"/>
    <dgm:cxn modelId="{825065CB-11B2-49CE-B4F1-4DD52AA3ECBB}" type="presParOf" srcId="{6EB21A11-18F2-438C-89D8-97037F758DAF}" destId="{59C7EFFE-5679-4FF0-917B-52E283B4B574}" srcOrd="7" destOrd="0" presId="urn:microsoft.com/office/officeart/2005/8/layout/gear1"/>
    <dgm:cxn modelId="{93509DA0-DBE1-4D28-92AD-EE08BE4578E7}" type="presParOf" srcId="{6EB21A11-18F2-438C-89D8-97037F758DAF}" destId="{A51E374E-B644-4E4E-B689-F4EBA5C2D336}" srcOrd="8" destOrd="0" presId="urn:microsoft.com/office/officeart/2005/8/layout/gear1"/>
    <dgm:cxn modelId="{1593FBC3-3E8C-45DF-8D15-B602E4604726}" type="presParOf" srcId="{6EB21A11-18F2-438C-89D8-97037F758DAF}" destId="{C6B438C0-7820-4559-98E1-59AD52505CD0}" srcOrd="9" destOrd="0" presId="urn:microsoft.com/office/officeart/2005/8/layout/gear1"/>
    <dgm:cxn modelId="{8BD925FF-F8E9-4328-B841-44432E5D43D4}" type="presParOf" srcId="{6EB21A11-18F2-438C-89D8-97037F758DAF}" destId="{F5469E60-EC66-4622-94F3-7BB1AC60702E}" srcOrd="10" destOrd="0" presId="urn:microsoft.com/office/officeart/2005/8/layout/gear1"/>
    <dgm:cxn modelId="{4547747C-D8B1-4833-A614-E3EC4020344A}" type="presParOf" srcId="{6EB21A11-18F2-438C-89D8-97037F758DAF}" destId="{F59CA476-769A-433D-A70A-CD9642E5267D}" srcOrd="11" destOrd="0" presId="urn:microsoft.com/office/officeart/2005/8/layout/gear1"/>
    <dgm:cxn modelId="{3BF517E5-E3FA-4EA1-B24A-8C2305F12FBF}" type="presParOf" srcId="{6EB21A11-18F2-438C-89D8-97037F758DAF}" destId="{FD01A5D0-91DC-44AF-9A30-42E2E7EBB9C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6787DEB-AF7C-4704-8943-CAE6BE605B0B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410F914-D295-426C-9844-B3A5302151D0}">
      <dgm:prSet phldrT="[Text]" custT="1"/>
      <dgm:spPr/>
      <dgm:t>
        <a:bodyPr/>
        <a:lstStyle/>
        <a:p>
          <a:r>
            <a:rPr lang="en-US" sz="800"/>
            <a:t>Win Wire</a:t>
          </a:r>
        </a:p>
      </dgm:t>
    </dgm:pt>
    <dgm:pt modelId="{A6F046CD-C236-41BA-B213-4D4262438914}" type="parTrans" cxnId="{8F40E678-1969-432B-9A16-3486A44D069D}">
      <dgm:prSet/>
      <dgm:spPr/>
      <dgm:t>
        <a:bodyPr/>
        <a:lstStyle/>
        <a:p>
          <a:endParaRPr lang="en-US" sz="800"/>
        </a:p>
      </dgm:t>
    </dgm:pt>
    <dgm:pt modelId="{273FCB95-5A0C-4408-B47D-81C02ABD9BC4}" type="sibTrans" cxnId="{8F40E678-1969-432B-9A16-3486A44D069D}">
      <dgm:prSet/>
      <dgm:spPr/>
      <dgm:t>
        <a:bodyPr/>
        <a:lstStyle/>
        <a:p>
          <a:endParaRPr lang="en-US" sz="800"/>
        </a:p>
      </dgm:t>
    </dgm:pt>
    <dgm:pt modelId="{4DF48605-C5F2-4738-8125-6E325BD9CCAA}">
      <dgm:prSet phldrT="[Text]" custT="1"/>
      <dgm:spPr/>
      <dgm:t>
        <a:bodyPr/>
        <a:lstStyle/>
        <a:p>
          <a:r>
            <a:rPr lang="en-US" sz="800"/>
            <a:t>Leverage Reusable IP</a:t>
          </a:r>
        </a:p>
      </dgm:t>
    </dgm:pt>
    <dgm:pt modelId="{D6D187D7-D5CB-482B-B3D8-3ADFD2D5450A}" type="parTrans" cxnId="{D2A6335E-5F8D-4409-ABD8-100BE893AA34}">
      <dgm:prSet/>
      <dgm:spPr/>
      <dgm:t>
        <a:bodyPr/>
        <a:lstStyle/>
        <a:p>
          <a:endParaRPr lang="en-US" sz="800"/>
        </a:p>
      </dgm:t>
    </dgm:pt>
    <dgm:pt modelId="{5D5D8F09-E075-4B87-A74F-444EE4AEA303}" type="sibTrans" cxnId="{D2A6335E-5F8D-4409-ABD8-100BE893AA34}">
      <dgm:prSet/>
      <dgm:spPr/>
      <dgm:t>
        <a:bodyPr/>
        <a:lstStyle/>
        <a:p>
          <a:endParaRPr lang="en-US" sz="800"/>
        </a:p>
      </dgm:t>
    </dgm:pt>
    <dgm:pt modelId="{0FA0AD5E-4462-4E5C-8F98-0225C21E9959}">
      <dgm:prSet phldrT="[Text]" custT="1"/>
      <dgm:spPr/>
      <dgm:t>
        <a:bodyPr/>
        <a:lstStyle/>
        <a:p>
          <a:r>
            <a:rPr lang="en-US" sz="800"/>
            <a:t>Productionize with Partner/CSA </a:t>
          </a:r>
        </a:p>
      </dgm:t>
    </dgm:pt>
    <dgm:pt modelId="{385BFAB8-5BB5-42D1-A491-6867538E0BB2}" type="parTrans" cxnId="{1601039F-7103-4A8A-86DA-541C1D37A14C}">
      <dgm:prSet/>
      <dgm:spPr/>
      <dgm:t>
        <a:bodyPr/>
        <a:lstStyle/>
        <a:p>
          <a:endParaRPr lang="en-US"/>
        </a:p>
      </dgm:t>
    </dgm:pt>
    <dgm:pt modelId="{B467C796-DA19-49DF-8614-9F8546DE85F2}" type="sibTrans" cxnId="{1601039F-7103-4A8A-86DA-541C1D37A14C}">
      <dgm:prSet/>
      <dgm:spPr/>
      <dgm:t>
        <a:bodyPr/>
        <a:lstStyle/>
        <a:p>
          <a:endParaRPr lang="en-US"/>
        </a:p>
      </dgm:t>
    </dgm:pt>
    <dgm:pt modelId="{D109085C-6139-4AED-BFC4-A982AF0F0029}" type="pres">
      <dgm:prSet presAssocID="{36787DEB-AF7C-4704-8943-CAE6BE605B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91C816A-4087-4ADF-B3C8-6615A1512627}" type="pres">
      <dgm:prSet presAssocID="{5410F914-D295-426C-9844-B3A5302151D0}" presName="horFlow" presStyleCnt="0"/>
      <dgm:spPr/>
    </dgm:pt>
    <dgm:pt modelId="{0E362AEE-2EA2-43B0-8866-C5A0C867F16E}" type="pres">
      <dgm:prSet presAssocID="{5410F914-D295-426C-9844-B3A5302151D0}" presName="bigChev" presStyleLbl="node1" presStyleIdx="0" presStyleCnt="1"/>
      <dgm:spPr/>
    </dgm:pt>
    <dgm:pt modelId="{1030C108-91B8-4675-B76C-04DEB7590EB0}" type="pres">
      <dgm:prSet presAssocID="{D6D187D7-D5CB-482B-B3D8-3ADFD2D5450A}" presName="parTrans" presStyleCnt="0"/>
      <dgm:spPr/>
    </dgm:pt>
    <dgm:pt modelId="{2107EEBB-0B85-47F7-870E-A21553301001}" type="pres">
      <dgm:prSet presAssocID="{4DF48605-C5F2-4738-8125-6E325BD9CCAA}" presName="node" presStyleLbl="alignAccFollowNode1" presStyleIdx="0" presStyleCnt="2">
        <dgm:presLayoutVars>
          <dgm:bulletEnabled val="1"/>
        </dgm:presLayoutVars>
      </dgm:prSet>
      <dgm:spPr/>
    </dgm:pt>
    <dgm:pt modelId="{F2AE345F-5B4C-4731-A750-23FCBA4DF5CE}" type="pres">
      <dgm:prSet presAssocID="{5D5D8F09-E075-4B87-A74F-444EE4AEA303}" presName="sibTrans" presStyleCnt="0"/>
      <dgm:spPr/>
    </dgm:pt>
    <dgm:pt modelId="{49908B41-7DBE-4487-B1CC-48AF3901FE7C}" type="pres">
      <dgm:prSet presAssocID="{0FA0AD5E-4462-4E5C-8F98-0225C21E9959}" presName="node" presStyleLbl="alignAccFollowNode1" presStyleIdx="1" presStyleCnt="2">
        <dgm:presLayoutVars>
          <dgm:bulletEnabled val="1"/>
        </dgm:presLayoutVars>
      </dgm:prSet>
      <dgm:spPr/>
    </dgm:pt>
  </dgm:ptLst>
  <dgm:cxnLst>
    <dgm:cxn modelId="{1AE81B5E-B466-42E0-8421-CF613F0978CA}" type="presOf" srcId="{5410F914-D295-426C-9844-B3A5302151D0}" destId="{0E362AEE-2EA2-43B0-8866-C5A0C867F16E}" srcOrd="0" destOrd="0" presId="urn:microsoft.com/office/officeart/2005/8/layout/lProcess3"/>
    <dgm:cxn modelId="{D2A6335E-5F8D-4409-ABD8-100BE893AA34}" srcId="{5410F914-D295-426C-9844-B3A5302151D0}" destId="{4DF48605-C5F2-4738-8125-6E325BD9CCAA}" srcOrd="0" destOrd="0" parTransId="{D6D187D7-D5CB-482B-B3D8-3ADFD2D5450A}" sibTransId="{5D5D8F09-E075-4B87-A74F-444EE4AEA303}"/>
    <dgm:cxn modelId="{5BC8C263-134C-456C-89E3-D8EE3BE362CB}" type="presOf" srcId="{4DF48605-C5F2-4738-8125-6E325BD9CCAA}" destId="{2107EEBB-0B85-47F7-870E-A21553301001}" srcOrd="0" destOrd="0" presId="urn:microsoft.com/office/officeart/2005/8/layout/lProcess3"/>
    <dgm:cxn modelId="{8F40E678-1969-432B-9A16-3486A44D069D}" srcId="{36787DEB-AF7C-4704-8943-CAE6BE605B0B}" destId="{5410F914-D295-426C-9844-B3A5302151D0}" srcOrd="0" destOrd="0" parTransId="{A6F046CD-C236-41BA-B213-4D4262438914}" sibTransId="{273FCB95-5A0C-4408-B47D-81C02ABD9BC4}"/>
    <dgm:cxn modelId="{1601039F-7103-4A8A-86DA-541C1D37A14C}" srcId="{5410F914-D295-426C-9844-B3A5302151D0}" destId="{0FA0AD5E-4462-4E5C-8F98-0225C21E9959}" srcOrd="1" destOrd="0" parTransId="{385BFAB8-5BB5-42D1-A491-6867538E0BB2}" sibTransId="{B467C796-DA19-49DF-8614-9F8546DE85F2}"/>
    <dgm:cxn modelId="{964419BE-7F45-48DF-AAB8-DA90E07FDA31}" type="presOf" srcId="{36787DEB-AF7C-4704-8943-CAE6BE605B0B}" destId="{D109085C-6139-4AED-BFC4-A982AF0F0029}" srcOrd="0" destOrd="0" presId="urn:microsoft.com/office/officeart/2005/8/layout/lProcess3"/>
    <dgm:cxn modelId="{9DD8E6C7-121A-4D62-8CF5-DA5397F40DE3}" type="presOf" srcId="{0FA0AD5E-4462-4E5C-8F98-0225C21E9959}" destId="{49908B41-7DBE-4487-B1CC-48AF3901FE7C}" srcOrd="0" destOrd="0" presId="urn:microsoft.com/office/officeart/2005/8/layout/lProcess3"/>
    <dgm:cxn modelId="{E45E4A48-EA12-4C35-A84B-E52692FF6749}" type="presParOf" srcId="{D109085C-6139-4AED-BFC4-A982AF0F0029}" destId="{B91C816A-4087-4ADF-B3C8-6615A1512627}" srcOrd="0" destOrd="0" presId="urn:microsoft.com/office/officeart/2005/8/layout/lProcess3"/>
    <dgm:cxn modelId="{555AF620-073A-4C99-A0A4-756C9EA64C4D}" type="presParOf" srcId="{B91C816A-4087-4ADF-B3C8-6615A1512627}" destId="{0E362AEE-2EA2-43B0-8866-C5A0C867F16E}" srcOrd="0" destOrd="0" presId="urn:microsoft.com/office/officeart/2005/8/layout/lProcess3"/>
    <dgm:cxn modelId="{42FF27BF-1B1F-4673-A2A6-3C2DBD9E723F}" type="presParOf" srcId="{B91C816A-4087-4ADF-B3C8-6615A1512627}" destId="{1030C108-91B8-4675-B76C-04DEB7590EB0}" srcOrd="1" destOrd="0" presId="urn:microsoft.com/office/officeart/2005/8/layout/lProcess3"/>
    <dgm:cxn modelId="{2295E4AD-BB44-424F-9E4C-2E2B1D9FEB34}" type="presParOf" srcId="{B91C816A-4087-4ADF-B3C8-6615A1512627}" destId="{2107EEBB-0B85-47F7-870E-A21553301001}" srcOrd="2" destOrd="0" presId="urn:microsoft.com/office/officeart/2005/8/layout/lProcess3"/>
    <dgm:cxn modelId="{5B8E28C6-8927-45B2-9B53-6C7204EC6165}" type="presParOf" srcId="{B91C816A-4087-4ADF-B3C8-6615A1512627}" destId="{F2AE345F-5B4C-4731-A750-23FCBA4DF5CE}" srcOrd="3" destOrd="0" presId="urn:microsoft.com/office/officeart/2005/8/layout/lProcess3"/>
    <dgm:cxn modelId="{5348ECC8-BB36-4798-934C-B41B71CEB84A}" type="presParOf" srcId="{B91C816A-4087-4ADF-B3C8-6615A1512627}" destId="{49908B41-7DBE-4487-B1CC-48AF3901FE7C}" srcOrd="4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499D24A-B782-442D-888F-40DCF09FAEA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21CF1-08AC-4A7C-8BB4-C3D2972742CA}">
      <dgm:prSet phldrT="[Text]"/>
      <dgm:spPr/>
      <dgm:t>
        <a:bodyPr/>
        <a:lstStyle/>
        <a:p>
          <a:r>
            <a:rPr lang="en-US" dirty="0"/>
            <a:t>Envisioning</a:t>
          </a:r>
        </a:p>
      </dgm:t>
    </dgm:pt>
    <dgm:pt modelId="{BEBB8B83-8F45-46C5-BDDE-DFBAA43E4FBC}" type="parTrans" cxnId="{284B9FFE-69C9-49F4-87E8-2BAFA7A8A403}">
      <dgm:prSet/>
      <dgm:spPr/>
      <dgm:t>
        <a:bodyPr/>
        <a:lstStyle/>
        <a:p>
          <a:endParaRPr lang="en-US"/>
        </a:p>
      </dgm:t>
    </dgm:pt>
    <dgm:pt modelId="{B69B8688-4A26-48D7-82B2-D0B367B60B7C}" type="sibTrans" cxnId="{284B9FFE-69C9-49F4-87E8-2BAFA7A8A403}">
      <dgm:prSet/>
      <dgm:spPr/>
      <dgm:t>
        <a:bodyPr/>
        <a:lstStyle/>
        <a:p>
          <a:endParaRPr lang="en-US"/>
        </a:p>
      </dgm:t>
    </dgm:pt>
    <dgm:pt modelId="{1359CA28-046E-4BE2-B9AA-2C0CA4ED3375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MTC Event Demo (app-mtc-demo-prod.azurewebsites.net)</a:t>
          </a:r>
          <a:endParaRPr lang="en-US" dirty="0"/>
        </a:p>
      </dgm:t>
    </dgm:pt>
    <dgm:pt modelId="{075F2A26-0A88-4F13-B6EC-507CD343B00A}" type="parTrans" cxnId="{C19AB883-2F5B-4CE7-B3FF-2AAC0D63E3A6}">
      <dgm:prSet/>
      <dgm:spPr/>
      <dgm:t>
        <a:bodyPr/>
        <a:lstStyle/>
        <a:p>
          <a:endParaRPr lang="en-US"/>
        </a:p>
      </dgm:t>
    </dgm:pt>
    <dgm:pt modelId="{FA7F7D1F-AE0E-4033-B60C-33F60452FF5D}" type="sibTrans" cxnId="{C19AB883-2F5B-4CE7-B3FF-2AAC0D63E3A6}">
      <dgm:prSet/>
      <dgm:spPr/>
      <dgm:t>
        <a:bodyPr/>
        <a:lstStyle/>
        <a:p>
          <a:endParaRPr lang="en-US"/>
        </a:p>
      </dgm:t>
    </dgm:pt>
    <dgm:pt modelId="{11ADB47B-6D93-4A8E-B060-EC27B405C325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AI Use Case Explorer</a:t>
          </a:r>
          <a:endParaRPr lang="en-US" dirty="0"/>
        </a:p>
      </dgm:t>
    </dgm:pt>
    <dgm:pt modelId="{06DB4AD8-679F-454E-B0D8-096D17A05E73}" type="parTrans" cxnId="{D4B362E4-D27A-4C97-A9E9-08B230E919CB}">
      <dgm:prSet/>
      <dgm:spPr/>
      <dgm:t>
        <a:bodyPr/>
        <a:lstStyle/>
        <a:p>
          <a:endParaRPr lang="en-US"/>
        </a:p>
      </dgm:t>
    </dgm:pt>
    <dgm:pt modelId="{6FB4080C-043B-492C-96F2-32938540CE2C}" type="sibTrans" cxnId="{D4B362E4-D27A-4C97-A9E9-08B230E919CB}">
      <dgm:prSet/>
      <dgm:spPr/>
      <dgm:t>
        <a:bodyPr/>
        <a:lstStyle/>
        <a:p>
          <a:endParaRPr lang="en-US"/>
        </a:p>
      </dgm:t>
    </dgm:pt>
    <dgm:pt modelId="{38787845-732B-4003-BC9E-436C1DEAD138}">
      <dgm:prSet phldrT="[Text]"/>
      <dgm:spPr/>
      <dgm:t>
        <a:bodyPr/>
        <a:lstStyle/>
        <a:p>
          <a:r>
            <a:rPr lang="en-US" dirty="0"/>
            <a:t>Architecture Design</a:t>
          </a:r>
        </a:p>
      </dgm:t>
    </dgm:pt>
    <dgm:pt modelId="{5A2A9E7D-A06B-4C96-A466-87E67CD8CBF3}" type="parTrans" cxnId="{02FB19E2-BB87-4D37-BFF9-DAFFC074ED73}">
      <dgm:prSet/>
      <dgm:spPr/>
      <dgm:t>
        <a:bodyPr/>
        <a:lstStyle/>
        <a:p>
          <a:endParaRPr lang="en-US"/>
        </a:p>
      </dgm:t>
    </dgm:pt>
    <dgm:pt modelId="{7188B8DD-BB8F-42BA-AEEC-0F936F52744C}" type="sibTrans" cxnId="{02FB19E2-BB87-4D37-BFF9-DAFFC074ED73}">
      <dgm:prSet/>
      <dgm:spPr/>
      <dgm:t>
        <a:bodyPr/>
        <a:lstStyle/>
        <a:p>
          <a:endParaRPr lang="en-US"/>
        </a:p>
      </dgm:t>
    </dgm:pt>
    <dgm:pt modelId="{D72D17F7-7FF4-4B24-A29C-55CBC0A1E575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3"/>
            </a:rPr>
            <a:t>Access to Personal Voice</a:t>
          </a:r>
          <a:endParaRPr lang="en-US" dirty="0"/>
        </a:p>
      </dgm:t>
    </dgm:pt>
    <dgm:pt modelId="{36D36F98-6581-4A29-9D00-A05498FCF26A}" type="parTrans" cxnId="{F8889864-6B52-401E-8FE2-73877D6C8666}">
      <dgm:prSet/>
      <dgm:spPr/>
      <dgm:t>
        <a:bodyPr/>
        <a:lstStyle/>
        <a:p>
          <a:endParaRPr lang="en-US"/>
        </a:p>
      </dgm:t>
    </dgm:pt>
    <dgm:pt modelId="{72F8873D-EA01-4B39-9A95-80BDEE40504B}" type="sibTrans" cxnId="{F8889864-6B52-401E-8FE2-73877D6C8666}">
      <dgm:prSet/>
      <dgm:spPr/>
      <dgm:t>
        <a:bodyPr/>
        <a:lstStyle/>
        <a:p>
          <a:endParaRPr lang="en-US"/>
        </a:p>
      </dgm:t>
    </dgm:pt>
    <dgm:pt modelId="{713846B4-89FF-4860-B707-56D0DE7BB4A0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4"/>
            </a:rPr>
            <a:t>New multi-modal capabilities with Azure AI Speech</a:t>
          </a:r>
          <a:endParaRPr lang="en-US" dirty="0"/>
        </a:p>
      </dgm:t>
    </dgm:pt>
    <dgm:pt modelId="{EED0FBA7-9C69-4526-9137-7062FC89DC08}" type="parTrans" cxnId="{A1CFA85E-691B-4CC1-8E10-60ACBA154C8C}">
      <dgm:prSet/>
      <dgm:spPr/>
      <dgm:t>
        <a:bodyPr/>
        <a:lstStyle/>
        <a:p>
          <a:endParaRPr lang="en-US"/>
        </a:p>
      </dgm:t>
    </dgm:pt>
    <dgm:pt modelId="{25E6A371-1D0A-4C8C-A979-10C466FD572D}" type="sibTrans" cxnId="{A1CFA85E-691B-4CC1-8E10-60ACBA154C8C}">
      <dgm:prSet/>
      <dgm:spPr/>
      <dgm:t>
        <a:bodyPr/>
        <a:lstStyle/>
        <a:p>
          <a:endParaRPr lang="en-US"/>
        </a:p>
      </dgm:t>
    </dgm:pt>
    <dgm:pt modelId="{8F902CF8-FE23-4FA9-B53B-983375D6998B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D5745096-2F0C-4D96-AE1B-DA982F1CB5C2}" type="parTrans" cxnId="{A865B8B5-9F7A-44D3-9973-E16A15877ECF}">
      <dgm:prSet/>
      <dgm:spPr/>
      <dgm:t>
        <a:bodyPr/>
        <a:lstStyle/>
        <a:p>
          <a:endParaRPr lang="en-US"/>
        </a:p>
      </dgm:t>
    </dgm:pt>
    <dgm:pt modelId="{C7DB48E6-6613-45CB-8E75-B90F046D092D}" type="sibTrans" cxnId="{A865B8B5-9F7A-44D3-9973-E16A15877ECF}">
      <dgm:prSet/>
      <dgm:spPr/>
      <dgm:t>
        <a:bodyPr/>
        <a:lstStyle/>
        <a:p>
          <a:endParaRPr lang="en-US"/>
        </a:p>
      </dgm:t>
    </dgm:pt>
    <dgm:pt modelId="{54063E06-DDD9-49FF-BF18-1743B49414BB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5"/>
            </a:rPr>
            <a:t>Azure-Samples</a:t>
          </a:r>
          <a:endParaRPr lang="en-US" dirty="0"/>
        </a:p>
      </dgm:t>
    </dgm:pt>
    <dgm:pt modelId="{621570A6-C02C-41BB-80C7-2DEADAC4D626}" type="parTrans" cxnId="{5981BA53-4DB4-4BB6-988E-95EF3FBCEFA4}">
      <dgm:prSet/>
      <dgm:spPr/>
      <dgm:t>
        <a:bodyPr/>
        <a:lstStyle/>
        <a:p>
          <a:endParaRPr lang="en-US"/>
        </a:p>
      </dgm:t>
    </dgm:pt>
    <dgm:pt modelId="{A4A7DB57-6C40-46D1-8B8F-6F12088F8953}" type="sibTrans" cxnId="{5981BA53-4DB4-4BB6-988E-95EF3FBCEFA4}">
      <dgm:prSet/>
      <dgm:spPr/>
      <dgm:t>
        <a:bodyPr/>
        <a:lstStyle/>
        <a:p>
          <a:endParaRPr lang="en-US"/>
        </a:p>
      </dgm:t>
    </dgm:pt>
    <dgm:pt modelId="{ABC90447-80C7-490C-B332-8D924DF9413F}">
      <dgm:prSet phldrT="[Text]"/>
      <dgm:spPr/>
      <dgm:t>
        <a:bodyPr/>
        <a:lstStyle/>
        <a:p>
          <a:endParaRPr lang="en-US" dirty="0"/>
        </a:p>
      </dgm:t>
    </dgm:pt>
    <dgm:pt modelId="{0B86C618-FFBC-4367-8518-E8A50DC99E11}" type="parTrans" cxnId="{606ECEB6-3CC5-4BB3-8C7B-5AEB8365F19B}">
      <dgm:prSet/>
      <dgm:spPr/>
      <dgm:t>
        <a:bodyPr/>
        <a:lstStyle/>
        <a:p>
          <a:endParaRPr lang="en-US"/>
        </a:p>
      </dgm:t>
    </dgm:pt>
    <dgm:pt modelId="{4252B4E2-2280-478E-8570-DCAC3F7A2389}" type="sibTrans" cxnId="{606ECEB6-3CC5-4BB3-8C7B-5AEB8365F19B}">
      <dgm:prSet/>
      <dgm:spPr/>
      <dgm:t>
        <a:bodyPr/>
        <a:lstStyle/>
        <a:p>
          <a:endParaRPr lang="en-US"/>
        </a:p>
      </dgm:t>
    </dgm:pt>
    <dgm:pt modelId="{89B303EA-3EDA-40EB-B901-9AC6ED5DDA69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6"/>
            </a:rPr>
            <a:t>Real-time </a:t>
          </a:r>
          <a:r>
            <a:rPr lang="en-US" dirty="0" err="1">
              <a:hlinkClick xmlns:r="http://schemas.openxmlformats.org/officeDocument/2006/relationships" r:id="rId6"/>
            </a:rPr>
            <a:t>diarization</a:t>
          </a:r>
          <a:endParaRPr lang="en-US" dirty="0"/>
        </a:p>
      </dgm:t>
    </dgm:pt>
    <dgm:pt modelId="{AA9B2FFE-4204-4E73-B229-D82824AC1DD0}" type="parTrans" cxnId="{EFE5B468-BB57-4985-A93C-4733C7526C1E}">
      <dgm:prSet/>
      <dgm:spPr/>
      <dgm:t>
        <a:bodyPr/>
        <a:lstStyle/>
        <a:p>
          <a:endParaRPr lang="en-US"/>
        </a:p>
      </dgm:t>
    </dgm:pt>
    <dgm:pt modelId="{2695B698-9221-43C1-A9C0-9D9C0BDF98AC}" type="sibTrans" cxnId="{EFE5B468-BB57-4985-A93C-4733C7526C1E}">
      <dgm:prSet/>
      <dgm:spPr/>
      <dgm:t>
        <a:bodyPr/>
        <a:lstStyle/>
        <a:p>
          <a:endParaRPr lang="en-US"/>
        </a:p>
      </dgm:t>
    </dgm:pt>
    <dgm:pt modelId="{C5FE7440-49D3-4D3E-BF42-66587DBB8F01}">
      <dgm:prSet/>
      <dgm:spPr/>
      <dgm:t>
        <a:bodyPr/>
        <a:lstStyle/>
        <a:p>
          <a:endParaRPr lang="en-US" dirty="0"/>
        </a:p>
      </dgm:t>
    </dgm:pt>
    <dgm:pt modelId="{4427B34C-F0C5-465B-BDE7-401F476242B4}" type="parTrans" cxnId="{D014E86A-75DA-487F-9CC3-8088B4D212B8}">
      <dgm:prSet/>
      <dgm:spPr/>
      <dgm:t>
        <a:bodyPr/>
        <a:lstStyle/>
        <a:p>
          <a:endParaRPr lang="en-US"/>
        </a:p>
      </dgm:t>
    </dgm:pt>
    <dgm:pt modelId="{57C60967-844E-4688-BBA4-29ED4170BBEC}" type="sibTrans" cxnId="{D014E86A-75DA-487F-9CC3-8088B4D212B8}">
      <dgm:prSet/>
      <dgm:spPr/>
      <dgm:t>
        <a:bodyPr/>
        <a:lstStyle/>
        <a:p>
          <a:endParaRPr lang="en-US"/>
        </a:p>
      </dgm:t>
    </dgm:pt>
    <dgm:pt modelId="{5D58BE20-1B59-40A2-9C0D-13F7CB9189EA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7"/>
            </a:rPr>
            <a:t>Call Intelligence AOAI Demo (windows.net)</a:t>
          </a:r>
          <a:endParaRPr lang="en-US" dirty="0"/>
        </a:p>
      </dgm:t>
    </dgm:pt>
    <dgm:pt modelId="{8C091193-9009-4C42-AF38-6BD1BC4245DF}" type="parTrans" cxnId="{0B0BEDF7-8888-4292-BAEC-D2EF913C61BE}">
      <dgm:prSet/>
      <dgm:spPr/>
      <dgm:t>
        <a:bodyPr/>
        <a:lstStyle/>
        <a:p>
          <a:endParaRPr lang="en-US"/>
        </a:p>
      </dgm:t>
    </dgm:pt>
    <dgm:pt modelId="{46229D7C-4BA7-4192-A30F-E50945D2111B}" type="sibTrans" cxnId="{0B0BEDF7-8888-4292-BAEC-D2EF913C61BE}">
      <dgm:prSet/>
      <dgm:spPr/>
      <dgm:t>
        <a:bodyPr/>
        <a:lstStyle/>
        <a:p>
          <a:endParaRPr lang="en-US"/>
        </a:p>
      </dgm:t>
    </dgm:pt>
    <dgm:pt modelId="{AEF74521-B51F-43A3-BBDC-D643976FF8C3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8"/>
            </a:rPr>
            <a:t>Microsoft Use Case Explorer for AI Design Wins | Softbank</a:t>
          </a:r>
          <a:endParaRPr lang="en-US" dirty="0"/>
        </a:p>
      </dgm:t>
    </dgm:pt>
    <dgm:pt modelId="{8BD0A10B-A86B-42BA-9615-27A237841A3A}" type="parTrans" cxnId="{4F704814-E66D-4E10-B86A-3F8BCE24C819}">
      <dgm:prSet/>
      <dgm:spPr/>
      <dgm:t>
        <a:bodyPr/>
        <a:lstStyle/>
        <a:p>
          <a:endParaRPr lang="en-US"/>
        </a:p>
      </dgm:t>
    </dgm:pt>
    <dgm:pt modelId="{A806A431-2FE1-4961-B45A-84D88B2FCBA9}" type="sibTrans" cxnId="{4F704814-E66D-4E10-B86A-3F8BCE24C819}">
      <dgm:prSet/>
      <dgm:spPr/>
      <dgm:t>
        <a:bodyPr/>
        <a:lstStyle/>
        <a:p>
          <a:endParaRPr lang="en-US"/>
        </a:p>
      </dgm:t>
    </dgm:pt>
    <dgm:pt modelId="{FC7C506F-3DAD-4631-8400-6EA23CC82981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9"/>
            </a:rPr>
            <a:t>LLM Call Center Solution</a:t>
          </a:r>
          <a:endParaRPr lang="en-US" dirty="0"/>
        </a:p>
      </dgm:t>
    </dgm:pt>
    <dgm:pt modelId="{47F35E40-8909-4A59-8B86-B00770DA6C43}" type="parTrans" cxnId="{0549C0F8-D906-42A8-9C7D-9D1A74962FB0}">
      <dgm:prSet/>
      <dgm:spPr/>
      <dgm:t>
        <a:bodyPr/>
        <a:lstStyle/>
        <a:p>
          <a:endParaRPr lang="en-US"/>
        </a:p>
      </dgm:t>
    </dgm:pt>
    <dgm:pt modelId="{C4AFE4E5-BCE2-4B41-8DFC-0CA902BB97C1}" type="sibTrans" cxnId="{0549C0F8-D906-42A8-9C7D-9D1A74962FB0}">
      <dgm:prSet/>
      <dgm:spPr/>
      <dgm:t>
        <a:bodyPr/>
        <a:lstStyle/>
        <a:p>
          <a:endParaRPr lang="en-US"/>
        </a:p>
      </dgm:t>
    </dgm:pt>
    <dgm:pt modelId="{EC8150F8-459F-4F04-8786-C8A2F37966B9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0"/>
            </a:rPr>
            <a:t>Optimizing Speech Latency</a:t>
          </a:r>
          <a:endParaRPr lang="en-US" dirty="0"/>
        </a:p>
      </dgm:t>
    </dgm:pt>
    <dgm:pt modelId="{126AF87E-F684-4BCC-8A9A-AE4221311B1B}" type="parTrans" cxnId="{D5D2E572-B626-4692-A85B-BE434D68F482}">
      <dgm:prSet/>
      <dgm:spPr/>
      <dgm:t>
        <a:bodyPr/>
        <a:lstStyle/>
        <a:p>
          <a:endParaRPr lang="en-US"/>
        </a:p>
      </dgm:t>
    </dgm:pt>
    <dgm:pt modelId="{DBE731C4-69DB-445A-BD3D-2A9C33C745C2}" type="sibTrans" cxnId="{D5D2E572-B626-4692-A85B-BE434D68F482}">
      <dgm:prSet/>
      <dgm:spPr/>
      <dgm:t>
        <a:bodyPr/>
        <a:lstStyle/>
        <a:p>
          <a:endParaRPr lang="en-US"/>
        </a:p>
      </dgm:t>
    </dgm:pt>
    <dgm:pt modelId="{90078993-9759-4469-B604-D8EB9CED0FD6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1"/>
            </a:rPr>
            <a:t>Optimizing LLM Latency</a:t>
          </a:r>
          <a:endParaRPr lang="en-US" dirty="0"/>
        </a:p>
      </dgm:t>
    </dgm:pt>
    <dgm:pt modelId="{692C52A7-31E6-41A1-8D8C-C313488756F7}" type="parTrans" cxnId="{2A866623-C12C-42E4-81D6-5B0D424490E0}">
      <dgm:prSet/>
      <dgm:spPr/>
      <dgm:t>
        <a:bodyPr/>
        <a:lstStyle/>
        <a:p>
          <a:endParaRPr lang="en-US"/>
        </a:p>
      </dgm:t>
    </dgm:pt>
    <dgm:pt modelId="{D6573445-882A-4180-B417-3F6198E8D1AF}" type="sibTrans" cxnId="{2A866623-C12C-42E4-81D6-5B0D424490E0}">
      <dgm:prSet/>
      <dgm:spPr/>
      <dgm:t>
        <a:bodyPr/>
        <a:lstStyle/>
        <a:p>
          <a:endParaRPr lang="en-US"/>
        </a:p>
      </dgm:t>
    </dgm:pt>
    <dgm:pt modelId="{8BCD916E-AA81-4316-B50D-9DAE283FA677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2"/>
            </a:rPr>
            <a:t>Optimizing LLM/AI Search Based Apps Latency</a:t>
          </a:r>
          <a:endParaRPr lang="en-US" dirty="0"/>
        </a:p>
      </dgm:t>
    </dgm:pt>
    <dgm:pt modelId="{2E37E307-7E32-4A5D-B8A5-C01EC94DD009}" type="parTrans" cxnId="{EFE948C9-C2AB-4D89-B1BB-9FA51061159B}">
      <dgm:prSet/>
      <dgm:spPr/>
      <dgm:t>
        <a:bodyPr/>
        <a:lstStyle/>
        <a:p>
          <a:endParaRPr lang="en-US"/>
        </a:p>
      </dgm:t>
    </dgm:pt>
    <dgm:pt modelId="{9BC0E10C-D7C8-42ED-AD38-12892BA92A76}" type="sibTrans" cxnId="{EFE948C9-C2AB-4D89-B1BB-9FA51061159B}">
      <dgm:prSet/>
      <dgm:spPr/>
      <dgm:t>
        <a:bodyPr/>
        <a:lstStyle/>
        <a:p>
          <a:endParaRPr lang="en-US"/>
        </a:p>
      </dgm:t>
    </dgm:pt>
    <dgm:pt modelId="{9CB5307D-4F00-4890-8A07-580F06F49FD1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3"/>
            </a:rPr>
            <a:t>Boost AI Search Accuracy</a:t>
          </a:r>
          <a:endParaRPr lang="en-US" dirty="0"/>
        </a:p>
      </dgm:t>
    </dgm:pt>
    <dgm:pt modelId="{757C0893-24D2-4A63-9F95-FB71F31341C6}" type="parTrans" cxnId="{AA77E0AF-438F-40A5-9B43-981EA432DDB1}">
      <dgm:prSet/>
      <dgm:spPr/>
      <dgm:t>
        <a:bodyPr/>
        <a:lstStyle/>
        <a:p>
          <a:endParaRPr lang="en-US"/>
        </a:p>
      </dgm:t>
    </dgm:pt>
    <dgm:pt modelId="{CE5BB960-1AE6-4AB3-8D3C-CE8B3F97D6B8}" type="sibTrans" cxnId="{AA77E0AF-438F-40A5-9B43-981EA432DDB1}">
      <dgm:prSet/>
      <dgm:spPr/>
      <dgm:t>
        <a:bodyPr/>
        <a:lstStyle/>
        <a:p>
          <a:endParaRPr lang="en-US"/>
        </a:p>
      </dgm:t>
    </dgm:pt>
    <dgm:pt modelId="{ABD6CAAC-E4B6-41CD-9B1A-574E42032FE1}" type="pres">
      <dgm:prSet presAssocID="{5499D24A-B782-442D-888F-40DCF09FAEA7}" presName="Name0" presStyleCnt="0">
        <dgm:presLayoutVars>
          <dgm:dir/>
          <dgm:animLvl val="lvl"/>
          <dgm:resizeHandles val="exact"/>
        </dgm:presLayoutVars>
      </dgm:prSet>
      <dgm:spPr/>
    </dgm:pt>
    <dgm:pt modelId="{E4E865D4-A802-44EE-9E66-9FAB3D087592}" type="pres">
      <dgm:prSet presAssocID="{21C21CF1-08AC-4A7C-8BB4-C3D2972742CA}" presName="composite" presStyleCnt="0"/>
      <dgm:spPr/>
    </dgm:pt>
    <dgm:pt modelId="{0644CE7B-D371-48E9-A8FE-4B79EB92D711}" type="pres">
      <dgm:prSet presAssocID="{21C21CF1-08AC-4A7C-8BB4-C3D2972742C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F609B4E-78E2-41B3-BC3C-325B391F57A3}" type="pres">
      <dgm:prSet presAssocID="{21C21CF1-08AC-4A7C-8BB4-C3D2972742CA}" presName="desTx" presStyleLbl="alignAccFollowNode1" presStyleIdx="0" presStyleCnt="3">
        <dgm:presLayoutVars>
          <dgm:bulletEnabled val="1"/>
        </dgm:presLayoutVars>
      </dgm:prSet>
      <dgm:spPr/>
    </dgm:pt>
    <dgm:pt modelId="{CB9891BD-A667-40EE-8588-D1FBBB5BB94C}" type="pres">
      <dgm:prSet presAssocID="{B69B8688-4A26-48D7-82B2-D0B367B60B7C}" presName="space" presStyleCnt="0"/>
      <dgm:spPr/>
    </dgm:pt>
    <dgm:pt modelId="{CF3F620A-AE3C-4D2C-B90D-CCB5C5747F2F}" type="pres">
      <dgm:prSet presAssocID="{38787845-732B-4003-BC9E-436C1DEAD138}" presName="composite" presStyleCnt="0"/>
      <dgm:spPr/>
    </dgm:pt>
    <dgm:pt modelId="{C945018A-053F-43D6-BFD2-6B9EB099B736}" type="pres">
      <dgm:prSet presAssocID="{38787845-732B-4003-BC9E-436C1DEAD13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1F30E46-C274-4E7F-AD09-10F9C3D0CEFC}" type="pres">
      <dgm:prSet presAssocID="{38787845-732B-4003-BC9E-436C1DEAD138}" presName="desTx" presStyleLbl="alignAccFollowNode1" presStyleIdx="1" presStyleCnt="3">
        <dgm:presLayoutVars>
          <dgm:bulletEnabled val="1"/>
        </dgm:presLayoutVars>
      </dgm:prSet>
      <dgm:spPr/>
    </dgm:pt>
    <dgm:pt modelId="{95B055A9-5F0A-43E1-AB07-A0A42E7FA850}" type="pres">
      <dgm:prSet presAssocID="{7188B8DD-BB8F-42BA-AEEC-0F936F52744C}" presName="space" presStyleCnt="0"/>
      <dgm:spPr/>
    </dgm:pt>
    <dgm:pt modelId="{864EAF24-5D26-471C-BD7C-04AD10585E12}" type="pres">
      <dgm:prSet presAssocID="{8F902CF8-FE23-4FA9-B53B-983375D6998B}" presName="composite" presStyleCnt="0"/>
      <dgm:spPr/>
    </dgm:pt>
    <dgm:pt modelId="{9E238C09-9CCD-43C8-AD3E-1BCE0C88EFC1}" type="pres">
      <dgm:prSet presAssocID="{8F902CF8-FE23-4FA9-B53B-983375D6998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E2A5EC0-41FF-426D-8DF6-6E94EE998BDC}" type="pres">
      <dgm:prSet presAssocID="{8F902CF8-FE23-4FA9-B53B-983375D6998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F704814-E66D-4E10-B86A-3F8BCE24C819}" srcId="{38787845-732B-4003-BC9E-436C1DEAD138}" destId="{AEF74521-B51F-43A3-BBDC-D643976FF8C3}" srcOrd="3" destOrd="0" parTransId="{8BD0A10B-A86B-42BA-9615-27A237841A3A}" sibTransId="{A806A431-2FE1-4961-B45A-84D88B2FCBA9}"/>
    <dgm:cxn modelId="{0FB5E61A-8162-4A8C-8A98-A76769929619}" type="presOf" srcId="{5499D24A-B782-442D-888F-40DCF09FAEA7}" destId="{ABD6CAAC-E4B6-41CD-9B1A-574E42032FE1}" srcOrd="0" destOrd="0" presId="urn:microsoft.com/office/officeart/2005/8/layout/hList1"/>
    <dgm:cxn modelId="{2A866623-C12C-42E4-81D6-5B0D424490E0}" srcId="{8F902CF8-FE23-4FA9-B53B-983375D6998B}" destId="{90078993-9759-4469-B604-D8EB9CED0FD6}" srcOrd="2" destOrd="0" parTransId="{692C52A7-31E6-41A1-8D8C-C313488756F7}" sibTransId="{D6573445-882A-4180-B417-3F6198E8D1AF}"/>
    <dgm:cxn modelId="{316E703F-0903-442C-B2E6-7EB95C913A5F}" type="presOf" srcId="{EC8150F8-459F-4F04-8786-C8A2F37966B9}" destId="{9E2A5EC0-41FF-426D-8DF6-6E94EE998BDC}" srcOrd="0" destOrd="1" presId="urn:microsoft.com/office/officeart/2005/8/layout/hList1"/>
    <dgm:cxn modelId="{A1CFA85E-691B-4CC1-8E10-60ACBA154C8C}" srcId="{38787845-732B-4003-BC9E-436C1DEAD138}" destId="{713846B4-89FF-4860-B707-56D0DE7BB4A0}" srcOrd="1" destOrd="0" parTransId="{EED0FBA7-9C69-4526-9137-7062FC89DC08}" sibTransId="{25E6A371-1D0A-4C8C-A979-10C466FD572D}"/>
    <dgm:cxn modelId="{F8889864-6B52-401E-8FE2-73877D6C8666}" srcId="{38787845-732B-4003-BC9E-436C1DEAD138}" destId="{D72D17F7-7FF4-4B24-A29C-55CBC0A1E575}" srcOrd="0" destOrd="0" parTransId="{36D36F98-6581-4A29-9D00-A05498FCF26A}" sibTransId="{72F8873D-EA01-4B39-9A95-80BDEE40504B}"/>
    <dgm:cxn modelId="{EFE5B468-BB57-4985-A93C-4733C7526C1E}" srcId="{38787845-732B-4003-BC9E-436C1DEAD138}" destId="{89B303EA-3EDA-40EB-B901-9AC6ED5DDA69}" srcOrd="2" destOrd="0" parTransId="{AA9B2FFE-4204-4E73-B229-D82824AC1DD0}" sibTransId="{2695B698-9221-43C1-A9C0-9D9C0BDF98AC}"/>
    <dgm:cxn modelId="{D014E86A-75DA-487F-9CC3-8088B4D212B8}" srcId="{38787845-732B-4003-BC9E-436C1DEAD138}" destId="{C5FE7440-49D3-4D3E-BF42-66587DBB8F01}" srcOrd="4" destOrd="0" parTransId="{4427B34C-F0C5-465B-BDE7-401F476242B4}" sibTransId="{57C60967-844E-4688-BBA4-29ED4170BBEC}"/>
    <dgm:cxn modelId="{D5D2E572-B626-4692-A85B-BE434D68F482}" srcId="{8F902CF8-FE23-4FA9-B53B-983375D6998B}" destId="{EC8150F8-459F-4F04-8786-C8A2F37966B9}" srcOrd="1" destOrd="0" parTransId="{126AF87E-F684-4BCC-8A9A-AE4221311B1B}" sibTransId="{DBE731C4-69DB-445A-BD3D-2A9C33C745C2}"/>
    <dgm:cxn modelId="{68EAAD73-1C03-4C08-BD37-9B1673BB6055}" type="presOf" srcId="{713846B4-89FF-4860-B707-56D0DE7BB4A0}" destId="{31F30E46-C274-4E7F-AD09-10F9C3D0CEFC}" srcOrd="0" destOrd="1" presId="urn:microsoft.com/office/officeart/2005/8/layout/hList1"/>
    <dgm:cxn modelId="{5981BA53-4DB4-4BB6-988E-95EF3FBCEFA4}" srcId="{8F902CF8-FE23-4FA9-B53B-983375D6998B}" destId="{54063E06-DDD9-49FF-BF18-1743B49414BB}" srcOrd="0" destOrd="0" parTransId="{621570A6-C02C-41BB-80C7-2DEADAC4D626}" sibTransId="{A4A7DB57-6C40-46D1-8B8F-6F12088F8953}"/>
    <dgm:cxn modelId="{AB981855-904E-4F0F-9346-5A8E160B27AA}" type="presOf" srcId="{21C21CF1-08AC-4A7C-8BB4-C3D2972742CA}" destId="{0644CE7B-D371-48E9-A8FE-4B79EB92D711}" srcOrd="0" destOrd="0" presId="urn:microsoft.com/office/officeart/2005/8/layout/hList1"/>
    <dgm:cxn modelId="{C19AB883-2F5B-4CE7-B3FF-2AAC0D63E3A6}" srcId="{21C21CF1-08AC-4A7C-8BB4-C3D2972742CA}" destId="{1359CA28-046E-4BE2-B9AA-2C0CA4ED3375}" srcOrd="0" destOrd="0" parTransId="{075F2A26-0A88-4F13-B6EC-507CD343B00A}" sibTransId="{FA7F7D1F-AE0E-4033-B60C-33F60452FF5D}"/>
    <dgm:cxn modelId="{6FB2F587-48D0-45F3-BEF4-552CA81D0046}" type="presOf" srcId="{AEF74521-B51F-43A3-BBDC-D643976FF8C3}" destId="{31F30E46-C274-4E7F-AD09-10F9C3D0CEFC}" srcOrd="0" destOrd="3" presId="urn:microsoft.com/office/officeart/2005/8/layout/hList1"/>
    <dgm:cxn modelId="{511E1396-27F3-407A-A49E-601A46EC0890}" type="presOf" srcId="{8BCD916E-AA81-4316-B50D-9DAE283FA677}" destId="{9E2A5EC0-41FF-426D-8DF6-6E94EE998BDC}" srcOrd="0" destOrd="3" presId="urn:microsoft.com/office/officeart/2005/8/layout/hList1"/>
    <dgm:cxn modelId="{80135DA3-E652-4311-A896-5420C1874E33}" type="presOf" srcId="{38787845-732B-4003-BC9E-436C1DEAD138}" destId="{C945018A-053F-43D6-BFD2-6B9EB099B736}" srcOrd="0" destOrd="0" presId="urn:microsoft.com/office/officeart/2005/8/layout/hList1"/>
    <dgm:cxn modelId="{31C3D5A4-BE47-4697-B86D-E07F350CEEE9}" type="presOf" srcId="{9CB5307D-4F00-4890-8A07-580F06F49FD1}" destId="{9E2A5EC0-41FF-426D-8DF6-6E94EE998BDC}" srcOrd="0" destOrd="4" presId="urn:microsoft.com/office/officeart/2005/8/layout/hList1"/>
    <dgm:cxn modelId="{6DC548AE-4598-44CE-B989-BBF7E73798A1}" type="presOf" srcId="{90078993-9759-4469-B604-D8EB9CED0FD6}" destId="{9E2A5EC0-41FF-426D-8DF6-6E94EE998BDC}" srcOrd="0" destOrd="2" presId="urn:microsoft.com/office/officeart/2005/8/layout/hList1"/>
    <dgm:cxn modelId="{AA77E0AF-438F-40A5-9B43-981EA432DDB1}" srcId="{8F902CF8-FE23-4FA9-B53B-983375D6998B}" destId="{9CB5307D-4F00-4890-8A07-580F06F49FD1}" srcOrd="4" destOrd="0" parTransId="{757C0893-24D2-4A63-9F95-FB71F31341C6}" sibTransId="{CE5BB960-1AE6-4AB3-8D3C-CE8B3F97D6B8}"/>
    <dgm:cxn modelId="{92B1FFB3-AF0F-4013-A13A-F90554B420B3}" type="presOf" srcId="{89B303EA-3EDA-40EB-B901-9AC6ED5DDA69}" destId="{31F30E46-C274-4E7F-AD09-10F9C3D0CEFC}" srcOrd="0" destOrd="2" presId="urn:microsoft.com/office/officeart/2005/8/layout/hList1"/>
    <dgm:cxn modelId="{A865B8B5-9F7A-44D3-9973-E16A15877ECF}" srcId="{5499D24A-B782-442D-888F-40DCF09FAEA7}" destId="{8F902CF8-FE23-4FA9-B53B-983375D6998B}" srcOrd="2" destOrd="0" parTransId="{D5745096-2F0C-4D96-AE1B-DA982F1CB5C2}" sibTransId="{C7DB48E6-6613-45CB-8E75-B90F046D092D}"/>
    <dgm:cxn modelId="{606ECEB6-3CC5-4BB3-8C7B-5AEB8365F19B}" srcId="{8F902CF8-FE23-4FA9-B53B-983375D6998B}" destId="{ABC90447-80C7-490C-B332-8D924DF9413F}" srcOrd="5" destOrd="0" parTransId="{0B86C618-FFBC-4367-8518-E8A50DC99E11}" sibTransId="{4252B4E2-2280-478E-8570-DCAC3F7A2389}"/>
    <dgm:cxn modelId="{C71D67B7-1146-4709-9FBE-A1198DDD4BD3}" type="presOf" srcId="{1359CA28-046E-4BE2-B9AA-2C0CA4ED3375}" destId="{3F609B4E-78E2-41B3-BC3C-325B391F57A3}" srcOrd="0" destOrd="0" presId="urn:microsoft.com/office/officeart/2005/8/layout/hList1"/>
    <dgm:cxn modelId="{DD5551C4-995E-4CB2-BE2B-F93A411D0150}" type="presOf" srcId="{C5FE7440-49D3-4D3E-BF42-66587DBB8F01}" destId="{31F30E46-C274-4E7F-AD09-10F9C3D0CEFC}" srcOrd="0" destOrd="4" presId="urn:microsoft.com/office/officeart/2005/8/layout/hList1"/>
    <dgm:cxn modelId="{EFE948C9-C2AB-4D89-B1BB-9FA51061159B}" srcId="{8F902CF8-FE23-4FA9-B53B-983375D6998B}" destId="{8BCD916E-AA81-4316-B50D-9DAE283FA677}" srcOrd="3" destOrd="0" parTransId="{2E37E307-7E32-4A5D-B8A5-C01EC94DD009}" sibTransId="{9BC0E10C-D7C8-42ED-AD38-12892BA92A76}"/>
    <dgm:cxn modelId="{83A7A0CF-1A79-40D2-89CA-4B898CED7C59}" type="presOf" srcId="{FC7C506F-3DAD-4631-8400-6EA23CC82981}" destId="{3F609B4E-78E2-41B3-BC3C-325B391F57A3}" srcOrd="0" destOrd="3" presId="urn:microsoft.com/office/officeart/2005/8/layout/hList1"/>
    <dgm:cxn modelId="{EB86F3DB-3DA7-49F5-801A-FD7C4C4B371E}" type="presOf" srcId="{8F902CF8-FE23-4FA9-B53B-983375D6998B}" destId="{9E238C09-9CCD-43C8-AD3E-1BCE0C88EFC1}" srcOrd="0" destOrd="0" presId="urn:microsoft.com/office/officeart/2005/8/layout/hList1"/>
    <dgm:cxn modelId="{02FB19E2-BB87-4D37-BFF9-DAFFC074ED73}" srcId="{5499D24A-B782-442D-888F-40DCF09FAEA7}" destId="{38787845-732B-4003-BC9E-436C1DEAD138}" srcOrd="1" destOrd="0" parTransId="{5A2A9E7D-A06B-4C96-A466-87E67CD8CBF3}" sibTransId="{7188B8DD-BB8F-42BA-AEEC-0F936F52744C}"/>
    <dgm:cxn modelId="{D4B362E4-D27A-4C97-A9E9-08B230E919CB}" srcId="{21C21CF1-08AC-4A7C-8BB4-C3D2972742CA}" destId="{11ADB47B-6D93-4A8E-B060-EC27B405C325}" srcOrd="2" destOrd="0" parTransId="{06DB4AD8-679F-454E-B0D8-096D17A05E73}" sibTransId="{6FB4080C-043B-492C-96F2-32938540CE2C}"/>
    <dgm:cxn modelId="{F15A57E5-E5F5-414D-95D8-31B68438B59E}" type="presOf" srcId="{ABC90447-80C7-490C-B332-8D924DF9413F}" destId="{9E2A5EC0-41FF-426D-8DF6-6E94EE998BDC}" srcOrd="0" destOrd="5" presId="urn:microsoft.com/office/officeart/2005/8/layout/hList1"/>
    <dgm:cxn modelId="{129A11E6-7797-4D15-A65D-85B7A43A4A82}" type="presOf" srcId="{54063E06-DDD9-49FF-BF18-1743B49414BB}" destId="{9E2A5EC0-41FF-426D-8DF6-6E94EE998BDC}" srcOrd="0" destOrd="0" presId="urn:microsoft.com/office/officeart/2005/8/layout/hList1"/>
    <dgm:cxn modelId="{13311DF5-B5FE-42B9-9E70-29C9C55F88E2}" type="presOf" srcId="{5D58BE20-1B59-40A2-9C0D-13F7CB9189EA}" destId="{3F609B4E-78E2-41B3-BC3C-325B391F57A3}" srcOrd="0" destOrd="1" presId="urn:microsoft.com/office/officeart/2005/8/layout/hList1"/>
    <dgm:cxn modelId="{0B0BEDF7-8888-4292-BAEC-D2EF913C61BE}" srcId="{21C21CF1-08AC-4A7C-8BB4-C3D2972742CA}" destId="{5D58BE20-1B59-40A2-9C0D-13F7CB9189EA}" srcOrd="1" destOrd="0" parTransId="{8C091193-9009-4C42-AF38-6BD1BC4245DF}" sibTransId="{46229D7C-4BA7-4192-A30F-E50945D2111B}"/>
    <dgm:cxn modelId="{0549C0F8-D906-42A8-9C7D-9D1A74962FB0}" srcId="{21C21CF1-08AC-4A7C-8BB4-C3D2972742CA}" destId="{FC7C506F-3DAD-4631-8400-6EA23CC82981}" srcOrd="3" destOrd="0" parTransId="{47F35E40-8909-4A59-8B86-B00770DA6C43}" sibTransId="{C4AFE4E5-BCE2-4B41-8DFC-0CA902BB97C1}"/>
    <dgm:cxn modelId="{F784CBF8-A8D4-4CF0-9892-D9F746E37061}" type="presOf" srcId="{11ADB47B-6D93-4A8E-B060-EC27B405C325}" destId="{3F609B4E-78E2-41B3-BC3C-325B391F57A3}" srcOrd="0" destOrd="2" presId="urn:microsoft.com/office/officeart/2005/8/layout/hList1"/>
    <dgm:cxn modelId="{708127F9-C399-4031-91CF-823E8BDDA1E9}" type="presOf" srcId="{D72D17F7-7FF4-4B24-A29C-55CBC0A1E575}" destId="{31F30E46-C274-4E7F-AD09-10F9C3D0CEFC}" srcOrd="0" destOrd="0" presId="urn:microsoft.com/office/officeart/2005/8/layout/hList1"/>
    <dgm:cxn modelId="{284B9FFE-69C9-49F4-87E8-2BAFA7A8A403}" srcId="{5499D24A-B782-442D-888F-40DCF09FAEA7}" destId="{21C21CF1-08AC-4A7C-8BB4-C3D2972742CA}" srcOrd="0" destOrd="0" parTransId="{BEBB8B83-8F45-46C5-BDDE-DFBAA43E4FBC}" sibTransId="{B69B8688-4A26-48D7-82B2-D0B367B60B7C}"/>
    <dgm:cxn modelId="{D5E513EB-182A-4A92-A495-E3D86903A10D}" type="presParOf" srcId="{ABD6CAAC-E4B6-41CD-9B1A-574E42032FE1}" destId="{E4E865D4-A802-44EE-9E66-9FAB3D087592}" srcOrd="0" destOrd="0" presId="urn:microsoft.com/office/officeart/2005/8/layout/hList1"/>
    <dgm:cxn modelId="{B223B6B1-5BC5-4183-B06E-7611102E191F}" type="presParOf" srcId="{E4E865D4-A802-44EE-9E66-9FAB3D087592}" destId="{0644CE7B-D371-48E9-A8FE-4B79EB92D711}" srcOrd="0" destOrd="0" presId="urn:microsoft.com/office/officeart/2005/8/layout/hList1"/>
    <dgm:cxn modelId="{CAE6433C-68D3-4010-ACFB-1C9A513B83A8}" type="presParOf" srcId="{E4E865D4-A802-44EE-9E66-9FAB3D087592}" destId="{3F609B4E-78E2-41B3-BC3C-325B391F57A3}" srcOrd="1" destOrd="0" presId="urn:microsoft.com/office/officeart/2005/8/layout/hList1"/>
    <dgm:cxn modelId="{730EE6FB-F674-4CEE-A713-EACF564E4EBD}" type="presParOf" srcId="{ABD6CAAC-E4B6-41CD-9B1A-574E42032FE1}" destId="{CB9891BD-A667-40EE-8588-D1FBBB5BB94C}" srcOrd="1" destOrd="0" presId="urn:microsoft.com/office/officeart/2005/8/layout/hList1"/>
    <dgm:cxn modelId="{D7E88931-2556-4C9C-A2AE-AB624DA35DDE}" type="presParOf" srcId="{ABD6CAAC-E4B6-41CD-9B1A-574E42032FE1}" destId="{CF3F620A-AE3C-4D2C-B90D-CCB5C5747F2F}" srcOrd="2" destOrd="0" presId="urn:microsoft.com/office/officeart/2005/8/layout/hList1"/>
    <dgm:cxn modelId="{BD4DA6F1-11D2-405F-BE7F-32DFC4FECE74}" type="presParOf" srcId="{CF3F620A-AE3C-4D2C-B90D-CCB5C5747F2F}" destId="{C945018A-053F-43D6-BFD2-6B9EB099B736}" srcOrd="0" destOrd="0" presId="urn:microsoft.com/office/officeart/2005/8/layout/hList1"/>
    <dgm:cxn modelId="{B754144D-CC6C-408D-B164-3FD359396E59}" type="presParOf" srcId="{CF3F620A-AE3C-4D2C-B90D-CCB5C5747F2F}" destId="{31F30E46-C274-4E7F-AD09-10F9C3D0CEFC}" srcOrd="1" destOrd="0" presId="urn:microsoft.com/office/officeart/2005/8/layout/hList1"/>
    <dgm:cxn modelId="{0853D9B6-F416-4BFC-8D1D-BFD92D74C7E9}" type="presParOf" srcId="{ABD6CAAC-E4B6-41CD-9B1A-574E42032FE1}" destId="{95B055A9-5F0A-43E1-AB07-A0A42E7FA850}" srcOrd="3" destOrd="0" presId="urn:microsoft.com/office/officeart/2005/8/layout/hList1"/>
    <dgm:cxn modelId="{4FDB092E-9973-444B-A52F-1AB71173D46B}" type="presParOf" srcId="{ABD6CAAC-E4B6-41CD-9B1A-574E42032FE1}" destId="{864EAF24-5D26-471C-BD7C-04AD10585E12}" srcOrd="4" destOrd="0" presId="urn:microsoft.com/office/officeart/2005/8/layout/hList1"/>
    <dgm:cxn modelId="{176E19B7-FA82-4140-BAC4-FE8E770E0E68}" type="presParOf" srcId="{864EAF24-5D26-471C-BD7C-04AD10585E12}" destId="{9E238C09-9CCD-43C8-AD3E-1BCE0C88EFC1}" srcOrd="0" destOrd="0" presId="urn:microsoft.com/office/officeart/2005/8/layout/hList1"/>
    <dgm:cxn modelId="{990477D5-A0B9-41E5-A4CE-5CFCC6C50FA1}" type="presParOf" srcId="{864EAF24-5D26-471C-BD7C-04AD10585E12}" destId="{9E2A5EC0-41FF-426D-8DF6-6E94EE998BD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15EC2A-42D6-44BA-B03F-96F89B862DB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8F222D-3062-491A-9EC9-680A454D451C}">
      <dgm:prSet phldrT="[Text]"/>
      <dgm:spPr/>
      <dgm:t>
        <a:bodyPr/>
        <a:lstStyle/>
        <a:p>
          <a:r>
            <a:rPr lang="en-US" dirty="0"/>
            <a:t>Training for agents</a:t>
          </a:r>
        </a:p>
      </dgm:t>
    </dgm:pt>
    <dgm:pt modelId="{2CFDE16C-B56C-433A-9531-876BBD6F5629}" type="parTrans" cxnId="{7FBADA94-5919-4D43-A0DE-6B4A344BE580}">
      <dgm:prSet/>
      <dgm:spPr/>
      <dgm:t>
        <a:bodyPr/>
        <a:lstStyle/>
        <a:p>
          <a:endParaRPr lang="en-US"/>
        </a:p>
      </dgm:t>
    </dgm:pt>
    <dgm:pt modelId="{E921FD3B-9C2D-4012-9EEB-D5E9F62D2EBB}" type="sibTrans" cxnId="{7FBADA94-5919-4D43-A0DE-6B4A344BE580}">
      <dgm:prSet/>
      <dgm:spPr/>
      <dgm:t>
        <a:bodyPr/>
        <a:lstStyle/>
        <a:p>
          <a:endParaRPr lang="en-US"/>
        </a:p>
      </dgm:t>
    </dgm:pt>
    <dgm:pt modelId="{08CDCB9B-1DE4-4CB5-AB24-EE2FC2E43987}">
      <dgm:prSet phldrT="[Text]"/>
      <dgm:spPr/>
      <dgm:t>
        <a:bodyPr/>
        <a:lstStyle/>
        <a:p>
          <a:r>
            <a:rPr lang="en-US" dirty="0"/>
            <a:t>Chatbots</a:t>
          </a:r>
        </a:p>
      </dgm:t>
    </dgm:pt>
    <dgm:pt modelId="{CB2E55D7-FC4A-4035-A35E-05E1245C387A}" type="parTrans" cxnId="{48A366FF-827E-4C16-B3CE-B8D16AC4B825}">
      <dgm:prSet/>
      <dgm:spPr/>
      <dgm:t>
        <a:bodyPr/>
        <a:lstStyle/>
        <a:p>
          <a:endParaRPr lang="en-US"/>
        </a:p>
      </dgm:t>
    </dgm:pt>
    <dgm:pt modelId="{7472F28A-CC21-4660-8D23-8FE485C81575}" type="sibTrans" cxnId="{48A366FF-827E-4C16-B3CE-B8D16AC4B825}">
      <dgm:prSet/>
      <dgm:spPr/>
      <dgm:t>
        <a:bodyPr/>
        <a:lstStyle/>
        <a:p>
          <a:endParaRPr lang="en-US"/>
        </a:p>
      </dgm:t>
    </dgm:pt>
    <dgm:pt modelId="{2DBCAD17-70DE-4235-991D-071743BF0DAA}">
      <dgm:prSet phldrT="[Text]"/>
      <dgm:spPr/>
      <dgm:t>
        <a:bodyPr/>
        <a:lstStyle/>
        <a:p>
          <a:r>
            <a:rPr lang="en-US" dirty="0"/>
            <a:t>Automated Email Response</a:t>
          </a:r>
        </a:p>
      </dgm:t>
    </dgm:pt>
    <dgm:pt modelId="{EFD1C105-CAB8-40B3-A89F-3CD5D8B1140C}" type="parTrans" cxnId="{98D32C19-886A-4955-BDF3-E4928583C01A}">
      <dgm:prSet/>
      <dgm:spPr/>
      <dgm:t>
        <a:bodyPr/>
        <a:lstStyle/>
        <a:p>
          <a:endParaRPr lang="en-US"/>
        </a:p>
      </dgm:t>
    </dgm:pt>
    <dgm:pt modelId="{1F007551-45E3-40EF-BF25-9F08784B231D}" type="sibTrans" cxnId="{98D32C19-886A-4955-BDF3-E4928583C01A}">
      <dgm:prSet/>
      <dgm:spPr/>
      <dgm:t>
        <a:bodyPr/>
        <a:lstStyle/>
        <a:p>
          <a:endParaRPr lang="en-US"/>
        </a:p>
      </dgm:t>
    </dgm:pt>
    <dgm:pt modelId="{A2214BE2-A17B-4EFF-AF45-0108A082065B}">
      <dgm:prSet phldrT="[Text]"/>
      <dgm:spPr/>
      <dgm:t>
        <a:bodyPr/>
        <a:lstStyle/>
        <a:p>
          <a:r>
            <a:rPr lang="en-US" dirty="0"/>
            <a:t>Social media analytics</a:t>
          </a:r>
        </a:p>
      </dgm:t>
    </dgm:pt>
    <dgm:pt modelId="{2D2886F9-FFC0-4BB8-B8DF-9905C3A14608}" type="parTrans" cxnId="{DE94B702-8AA2-4C19-9BBA-219E2573456D}">
      <dgm:prSet/>
      <dgm:spPr/>
      <dgm:t>
        <a:bodyPr/>
        <a:lstStyle/>
        <a:p>
          <a:endParaRPr lang="en-US"/>
        </a:p>
      </dgm:t>
    </dgm:pt>
    <dgm:pt modelId="{BA9CB8A3-C476-4079-871F-CD18B23BBDF2}" type="sibTrans" cxnId="{DE94B702-8AA2-4C19-9BBA-219E2573456D}">
      <dgm:prSet/>
      <dgm:spPr/>
      <dgm:t>
        <a:bodyPr/>
        <a:lstStyle/>
        <a:p>
          <a:endParaRPr lang="en-US"/>
        </a:p>
      </dgm:t>
    </dgm:pt>
    <dgm:pt modelId="{54FA13AD-4971-402F-80F1-211EBAD3AFAD}" type="pres">
      <dgm:prSet presAssocID="{FB15EC2A-42D6-44BA-B03F-96F89B862DB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D60FC2-715A-4044-9373-C629194F6D48}" type="pres">
      <dgm:prSet presAssocID="{DF8F222D-3062-491A-9EC9-680A454D451C}" presName="root" presStyleCnt="0"/>
      <dgm:spPr/>
    </dgm:pt>
    <dgm:pt modelId="{9D8FC9FF-47D0-4290-92D7-BF0D5C768BB7}" type="pres">
      <dgm:prSet presAssocID="{DF8F222D-3062-491A-9EC9-680A454D451C}" presName="rootComposite" presStyleCnt="0"/>
      <dgm:spPr/>
    </dgm:pt>
    <dgm:pt modelId="{481D5907-DE45-4C21-BF4B-64F47DC19B58}" type="pres">
      <dgm:prSet presAssocID="{DF8F222D-3062-491A-9EC9-680A454D451C}" presName="rootText" presStyleLbl="node1" presStyleIdx="0" presStyleCnt="4"/>
      <dgm:spPr/>
    </dgm:pt>
    <dgm:pt modelId="{E038FEC9-20CE-4D00-A109-0E626510387C}" type="pres">
      <dgm:prSet presAssocID="{DF8F222D-3062-491A-9EC9-680A454D451C}" presName="rootConnector" presStyleLbl="node1" presStyleIdx="0" presStyleCnt="4"/>
      <dgm:spPr/>
    </dgm:pt>
    <dgm:pt modelId="{648E7A4D-7B64-468F-A13B-5EA8BE158DEF}" type="pres">
      <dgm:prSet presAssocID="{DF8F222D-3062-491A-9EC9-680A454D451C}" presName="childShape" presStyleCnt="0"/>
      <dgm:spPr/>
    </dgm:pt>
    <dgm:pt modelId="{8577C31F-E4D0-41C7-AF10-F44552956F5C}" type="pres">
      <dgm:prSet presAssocID="{08CDCB9B-1DE4-4CB5-AB24-EE2FC2E43987}" presName="root" presStyleCnt="0"/>
      <dgm:spPr/>
    </dgm:pt>
    <dgm:pt modelId="{9297BD58-EC0F-421D-9180-59EEDF269E3D}" type="pres">
      <dgm:prSet presAssocID="{08CDCB9B-1DE4-4CB5-AB24-EE2FC2E43987}" presName="rootComposite" presStyleCnt="0"/>
      <dgm:spPr/>
    </dgm:pt>
    <dgm:pt modelId="{5C0C536E-EE2B-46A9-BB86-7D399CD90CB4}" type="pres">
      <dgm:prSet presAssocID="{08CDCB9B-1DE4-4CB5-AB24-EE2FC2E43987}" presName="rootText" presStyleLbl="node1" presStyleIdx="1" presStyleCnt="4"/>
      <dgm:spPr/>
    </dgm:pt>
    <dgm:pt modelId="{2369F4F2-1829-4555-BF3D-C181ED972C67}" type="pres">
      <dgm:prSet presAssocID="{08CDCB9B-1DE4-4CB5-AB24-EE2FC2E43987}" presName="rootConnector" presStyleLbl="node1" presStyleIdx="1" presStyleCnt="4"/>
      <dgm:spPr/>
    </dgm:pt>
    <dgm:pt modelId="{5B898077-8509-4F3F-A340-5DFA0C14FBBD}" type="pres">
      <dgm:prSet presAssocID="{08CDCB9B-1DE4-4CB5-AB24-EE2FC2E43987}" presName="childShape" presStyleCnt="0"/>
      <dgm:spPr/>
    </dgm:pt>
    <dgm:pt modelId="{4BBBA160-A71E-41D2-8230-79187785840D}" type="pres">
      <dgm:prSet presAssocID="{2DBCAD17-70DE-4235-991D-071743BF0DAA}" presName="root" presStyleCnt="0"/>
      <dgm:spPr/>
    </dgm:pt>
    <dgm:pt modelId="{F646E5CA-4CD8-45D9-AF0F-18AC459234A6}" type="pres">
      <dgm:prSet presAssocID="{2DBCAD17-70DE-4235-991D-071743BF0DAA}" presName="rootComposite" presStyleCnt="0"/>
      <dgm:spPr/>
    </dgm:pt>
    <dgm:pt modelId="{1D4BD7FA-31C7-4FFE-9864-4F237DE1FA48}" type="pres">
      <dgm:prSet presAssocID="{2DBCAD17-70DE-4235-991D-071743BF0DAA}" presName="rootText" presStyleLbl="node1" presStyleIdx="2" presStyleCnt="4"/>
      <dgm:spPr/>
    </dgm:pt>
    <dgm:pt modelId="{709BBD0C-FA9D-48CC-8933-84428FEB42C7}" type="pres">
      <dgm:prSet presAssocID="{2DBCAD17-70DE-4235-991D-071743BF0DAA}" presName="rootConnector" presStyleLbl="node1" presStyleIdx="2" presStyleCnt="4"/>
      <dgm:spPr/>
    </dgm:pt>
    <dgm:pt modelId="{EB66B796-FE2C-48AA-BA1A-4D9228D0473F}" type="pres">
      <dgm:prSet presAssocID="{2DBCAD17-70DE-4235-991D-071743BF0DAA}" presName="childShape" presStyleCnt="0"/>
      <dgm:spPr/>
    </dgm:pt>
    <dgm:pt modelId="{BF25A1E6-661C-4F15-BEFD-B49C8B5DE547}" type="pres">
      <dgm:prSet presAssocID="{A2214BE2-A17B-4EFF-AF45-0108A082065B}" presName="root" presStyleCnt="0"/>
      <dgm:spPr/>
    </dgm:pt>
    <dgm:pt modelId="{0B2F753D-A97D-4E70-94D3-1C7D262522BF}" type="pres">
      <dgm:prSet presAssocID="{A2214BE2-A17B-4EFF-AF45-0108A082065B}" presName="rootComposite" presStyleCnt="0"/>
      <dgm:spPr/>
    </dgm:pt>
    <dgm:pt modelId="{B2AEA7EF-CA60-407E-B9BF-D7FDCEC4C3A1}" type="pres">
      <dgm:prSet presAssocID="{A2214BE2-A17B-4EFF-AF45-0108A082065B}" presName="rootText" presStyleLbl="node1" presStyleIdx="3" presStyleCnt="4"/>
      <dgm:spPr/>
    </dgm:pt>
    <dgm:pt modelId="{CC911AD3-C889-4FE3-A834-159D84C79DB8}" type="pres">
      <dgm:prSet presAssocID="{A2214BE2-A17B-4EFF-AF45-0108A082065B}" presName="rootConnector" presStyleLbl="node1" presStyleIdx="3" presStyleCnt="4"/>
      <dgm:spPr/>
    </dgm:pt>
    <dgm:pt modelId="{7DDC9299-59BA-4F13-A876-907E8B86B1AB}" type="pres">
      <dgm:prSet presAssocID="{A2214BE2-A17B-4EFF-AF45-0108A082065B}" presName="childShape" presStyleCnt="0"/>
      <dgm:spPr/>
    </dgm:pt>
  </dgm:ptLst>
  <dgm:cxnLst>
    <dgm:cxn modelId="{DE94B702-8AA2-4C19-9BBA-219E2573456D}" srcId="{FB15EC2A-42D6-44BA-B03F-96F89B862DB4}" destId="{A2214BE2-A17B-4EFF-AF45-0108A082065B}" srcOrd="3" destOrd="0" parTransId="{2D2886F9-FFC0-4BB8-B8DF-9905C3A14608}" sibTransId="{BA9CB8A3-C476-4079-871F-CD18B23BBDF2}"/>
    <dgm:cxn modelId="{98D32C19-886A-4955-BDF3-E4928583C01A}" srcId="{FB15EC2A-42D6-44BA-B03F-96F89B862DB4}" destId="{2DBCAD17-70DE-4235-991D-071743BF0DAA}" srcOrd="2" destOrd="0" parTransId="{EFD1C105-CAB8-40B3-A89F-3CD5D8B1140C}" sibTransId="{1F007551-45E3-40EF-BF25-9F08784B231D}"/>
    <dgm:cxn modelId="{B045E224-F05C-4E86-888C-0E5CA617DB58}" type="presOf" srcId="{2DBCAD17-70DE-4235-991D-071743BF0DAA}" destId="{709BBD0C-FA9D-48CC-8933-84428FEB42C7}" srcOrd="1" destOrd="0" presId="urn:microsoft.com/office/officeart/2005/8/layout/hierarchy3"/>
    <dgm:cxn modelId="{F4B5C333-A309-4C90-8358-33A875C53E7D}" type="presOf" srcId="{2DBCAD17-70DE-4235-991D-071743BF0DAA}" destId="{1D4BD7FA-31C7-4FFE-9864-4F237DE1FA48}" srcOrd="0" destOrd="0" presId="urn:microsoft.com/office/officeart/2005/8/layout/hierarchy3"/>
    <dgm:cxn modelId="{3B485C3D-E1C2-4FEC-974C-0925DAD40B2F}" type="presOf" srcId="{08CDCB9B-1DE4-4CB5-AB24-EE2FC2E43987}" destId="{5C0C536E-EE2B-46A9-BB86-7D399CD90CB4}" srcOrd="0" destOrd="0" presId="urn:microsoft.com/office/officeart/2005/8/layout/hierarchy3"/>
    <dgm:cxn modelId="{EDF10253-3836-4BBF-B832-10A3C74C4FDB}" type="presOf" srcId="{A2214BE2-A17B-4EFF-AF45-0108A082065B}" destId="{CC911AD3-C889-4FE3-A834-159D84C79DB8}" srcOrd="1" destOrd="0" presId="urn:microsoft.com/office/officeart/2005/8/layout/hierarchy3"/>
    <dgm:cxn modelId="{F7BDDF86-114A-4582-B27A-A5FA5B0BA129}" type="presOf" srcId="{DF8F222D-3062-491A-9EC9-680A454D451C}" destId="{481D5907-DE45-4C21-BF4B-64F47DC19B58}" srcOrd="0" destOrd="0" presId="urn:microsoft.com/office/officeart/2005/8/layout/hierarchy3"/>
    <dgm:cxn modelId="{6A3BF28C-C14B-45D4-AA60-FD87B16BA4A4}" type="presOf" srcId="{FB15EC2A-42D6-44BA-B03F-96F89B862DB4}" destId="{54FA13AD-4971-402F-80F1-211EBAD3AFAD}" srcOrd="0" destOrd="0" presId="urn:microsoft.com/office/officeart/2005/8/layout/hierarchy3"/>
    <dgm:cxn modelId="{930E0C93-5489-48F4-9A59-867B2DE783F9}" type="presOf" srcId="{08CDCB9B-1DE4-4CB5-AB24-EE2FC2E43987}" destId="{2369F4F2-1829-4555-BF3D-C181ED972C67}" srcOrd="1" destOrd="0" presId="urn:microsoft.com/office/officeart/2005/8/layout/hierarchy3"/>
    <dgm:cxn modelId="{7FBADA94-5919-4D43-A0DE-6B4A344BE580}" srcId="{FB15EC2A-42D6-44BA-B03F-96F89B862DB4}" destId="{DF8F222D-3062-491A-9EC9-680A454D451C}" srcOrd="0" destOrd="0" parTransId="{2CFDE16C-B56C-433A-9531-876BBD6F5629}" sibTransId="{E921FD3B-9C2D-4012-9EEB-D5E9F62D2EBB}"/>
    <dgm:cxn modelId="{A3A7A0C0-A72A-4291-9E78-20C26EDE69EF}" type="presOf" srcId="{DF8F222D-3062-491A-9EC9-680A454D451C}" destId="{E038FEC9-20CE-4D00-A109-0E626510387C}" srcOrd="1" destOrd="0" presId="urn:microsoft.com/office/officeart/2005/8/layout/hierarchy3"/>
    <dgm:cxn modelId="{BF40B8EE-207E-4BBB-AD06-AAF3972DC8F1}" type="presOf" srcId="{A2214BE2-A17B-4EFF-AF45-0108A082065B}" destId="{B2AEA7EF-CA60-407E-B9BF-D7FDCEC4C3A1}" srcOrd="0" destOrd="0" presId="urn:microsoft.com/office/officeart/2005/8/layout/hierarchy3"/>
    <dgm:cxn modelId="{48A366FF-827E-4C16-B3CE-B8D16AC4B825}" srcId="{FB15EC2A-42D6-44BA-B03F-96F89B862DB4}" destId="{08CDCB9B-1DE4-4CB5-AB24-EE2FC2E43987}" srcOrd="1" destOrd="0" parTransId="{CB2E55D7-FC4A-4035-A35E-05E1245C387A}" sibTransId="{7472F28A-CC21-4660-8D23-8FE485C81575}"/>
    <dgm:cxn modelId="{5F7B8A08-D067-4AB8-ABDD-2F56E68DC3C2}" type="presParOf" srcId="{54FA13AD-4971-402F-80F1-211EBAD3AFAD}" destId="{D0D60FC2-715A-4044-9373-C629194F6D48}" srcOrd="0" destOrd="0" presId="urn:microsoft.com/office/officeart/2005/8/layout/hierarchy3"/>
    <dgm:cxn modelId="{7A2AF161-7145-4A7B-8721-4136FA61EBEE}" type="presParOf" srcId="{D0D60FC2-715A-4044-9373-C629194F6D48}" destId="{9D8FC9FF-47D0-4290-92D7-BF0D5C768BB7}" srcOrd="0" destOrd="0" presId="urn:microsoft.com/office/officeart/2005/8/layout/hierarchy3"/>
    <dgm:cxn modelId="{E6E1132B-2A09-448B-96FA-E10ED0DE94B6}" type="presParOf" srcId="{9D8FC9FF-47D0-4290-92D7-BF0D5C768BB7}" destId="{481D5907-DE45-4C21-BF4B-64F47DC19B58}" srcOrd="0" destOrd="0" presId="urn:microsoft.com/office/officeart/2005/8/layout/hierarchy3"/>
    <dgm:cxn modelId="{125F93CF-7C3F-4D92-A871-10419F595B3A}" type="presParOf" srcId="{9D8FC9FF-47D0-4290-92D7-BF0D5C768BB7}" destId="{E038FEC9-20CE-4D00-A109-0E626510387C}" srcOrd="1" destOrd="0" presId="urn:microsoft.com/office/officeart/2005/8/layout/hierarchy3"/>
    <dgm:cxn modelId="{C807EAAC-4040-461B-A95B-1F56AEF21C03}" type="presParOf" srcId="{D0D60FC2-715A-4044-9373-C629194F6D48}" destId="{648E7A4D-7B64-468F-A13B-5EA8BE158DEF}" srcOrd="1" destOrd="0" presId="urn:microsoft.com/office/officeart/2005/8/layout/hierarchy3"/>
    <dgm:cxn modelId="{CEB66146-BAA8-4A62-BD67-86EC2F0FCE91}" type="presParOf" srcId="{54FA13AD-4971-402F-80F1-211EBAD3AFAD}" destId="{8577C31F-E4D0-41C7-AF10-F44552956F5C}" srcOrd="1" destOrd="0" presId="urn:microsoft.com/office/officeart/2005/8/layout/hierarchy3"/>
    <dgm:cxn modelId="{9F0605BF-2EEF-4CE9-95D5-84A9AB020BF5}" type="presParOf" srcId="{8577C31F-E4D0-41C7-AF10-F44552956F5C}" destId="{9297BD58-EC0F-421D-9180-59EEDF269E3D}" srcOrd="0" destOrd="0" presId="urn:microsoft.com/office/officeart/2005/8/layout/hierarchy3"/>
    <dgm:cxn modelId="{BBD9B2D1-AD48-4D5F-9E43-6EE932C1CAAA}" type="presParOf" srcId="{9297BD58-EC0F-421D-9180-59EEDF269E3D}" destId="{5C0C536E-EE2B-46A9-BB86-7D399CD90CB4}" srcOrd="0" destOrd="0" presId="urn:microsoft.com/office/officeart/2005/8/layout/hierarchy3"/>
    <dgm:cxn modelId="{AF146FCC-B0B2-43E6-BEC4-CB482B1650FE}" type="presParOf" srcId="{9297BD58-EC0F-421D-9180-59EEDF269E3D}" destId="{2369F4F2-1829-4555-BF3D-C181ED972C67}" srcOrd="1" destOrd="0" presId="urn:microsoft.com/office/officeart/2005/8/layout/hierarchy3"/>
    <dgm:cxn modelId="{942B6FEC-629C-4E0F-B46B-2E10E31CBDD8}" type="presParOf" srcId="{8577C31F-E4D0-41C7-AF10-F44552956F5C}" destId="{5B898077-8509-4F3F-A340-5DFA0C14FBBD}" srcOrd="1" destOrd="0" presId="urn:microsoft.com/office/officeart/2005/8/layout/hierarchy3"/>
    <dgm:cxn modelId="{C9630008-4E3C-46B6-9C91-5E00D533C275}" type="presParOf" srcId="{54FA13AD-4971-402F-80F1-211EBAD3AFAD}" destId="{4BBBA160-A71E-41D2-8230-79187785840D}" srcOrd="2" destOrd="0" presId="urn:microsoft.com/office/officeart/2005/8/layout/hierarchy3"/>
    <dgm:cxn modelId="{19A6B6BE-5480-45EF-AE4F-12818279892E}" type="presParOf" srcId="{4BBBA160-A71E-41D2-8230-79187785840D}" destId="{F646E5CA-4CD8-45D9-AF0F-18AC459234A6}" srcOrd="0" destOrd="0" presId="urn:microsoft.com/office/officeart/2005/8/layout/hierarchy3"/>
    <dgm:cxn modelId="{303C2C01-9563-4DFD-B548-6562A776C93C}" type="presParOf" srcId="{F646E5CA-4CD8-45D9-AF0F-18AC459234A6}" destId="{1D4BD7FA-31C7-4FFE-9864-4F237DE1FA48}" srcOrd="0" destOrd="0" presId="urn:microsoft.com/office/officeart/2005/8/layout/hierarchy3"/>
    <dgm:cxn modelId="{A79B5840-B49E-451C-A744-C46174E09922}" type="presParOf" srcId="{F646E5CA-4CD8-45D9-AF0F-18AC459234A6}" destId="{709BBD0C-FA9D-48CC-8933-84428FEB42C7}" srcOrd="1" destOrd="0" presId="urn:microsoft.com/office/officeart/2005/8/layout/hierarchy3"/>
    <dgm:cxn modelId="{C1018645-B4CA-4B7C-8BF9-3F6685D2E5CB}" type="presParOf" srcId="{4BBBA160-A71E-41D2-8230-79187785840D}" destId="{EB66B796-FE2C-48AA-BA1A-4D9228D0473F}" srcOrd="1" destOrd="0" presId="urn:microsoft.com/office/officeart/2005/8/layout/hierarchy3"/>
    <dgm:cxn modelId="{212BEE7D-4C7D-42E2-A0C5-1AAC77CD5EA4}" type="presParOf" srcId="{54FA13AD-4971-402F-80F1-211EBAD3AFAD}" destId="{BF25A1E6-661C-4F15-BEFD-B49C8B5DE547}" srcOrd="3" destOrd="0" presId="urn:microsoft.com/office/officeart/2005/8/layout/hierarchy3"/>
    <dgm:cxn modelId="{29B30F96-C94C-4F44-87AD-587432494942}" type="presParOf" srcId="{BF25A1E6-661C-4F15-BEFD-B49C8B5DE547}" destId="{0B2F753D-A97D-4E70-94D3-1C7D262522BF}" srcOrd="0" destOrd="0" presId="urn:microsoft.com/office/officeart/2005/8/layout/hierarchy3"/>
    <dgm:cxn modelId="{69A75F80-B203-45AE-B877-833BBF71F07A}" type="presParOf" srcId="{0B2F753D-A97D-4E70-94D3-1C7D262522BF}" destId="{B2AEA7EF-CA60-407E-B9BF-D7FDCEC4C3A1}" srcOrd="0" destOrd="0" presId="urn:microsoft.com/office/officeart/2005/8/layout/hierarchy3"/>
    <dgm:cxn modelId="{368B91F5-5A92-4FE6-A3FC-168C91E4ED72}" type="presParOf" srcId="{0B2F753D-A97D-4E70-94D3-1C7D262522BF}" destId="{CC911AD3-C889-4FE3-A834-159D84C79DB8}" srcOrd="1" destOrd="0" presId="urn:microsoft.com/office/officeart/2005/8/layout/hierarchy3"/>
    <dgm:cxn modelId="{8ADB5D99-3C25-49B4-BA2F-4668EE5948B7}" type="presParOf" srcId="{BF25A1E6-661C-4F15-BEFD-B49C8B5DE547}" destId="{7DDC9299-59BA-4F13-A876-907E8B86B1A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099D1A-25E3-4D86-B730-FBCB7DCCF72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E8431D-06E4-43E6-A341-DD02680D7353}">
      <dgm:prSet phldrT="[Text]" custT="1"/>
      <dgm:spPr/>
      <dgm:t>
        <a:bodyPr/>
        <a:lstStyle/>
        <a:p>
          <a:pPr algn="ctr"/>
          <a:r>
            <a:rPr lang="en-US" sz="1400" dirty="0">
              <a:solidFill>
                <a:schemeClr val="bg1"/>
              </a:solidFill>
              <a:latin typeface="Aptos" panose="020B0004020202020204" pitchFamily="34" charset="0"/>
            </a:rPr>
            <a:t>G</a:t>
          </a:r>
          <a:r>
            <a:rPr lang="en-US" sz="1400" i="0" dirty="0">
              <a:solidFill>
                <a:schemeClr val="bg1"/>
              </a:solidFill>
              <a:effectLst/>
              <a:latin typeface="Aptos" panose="020B0004020202020204" pitchFamily="34" charset="0"/>
            </a:rPr>
            <a:t>en AI customer care revolution is still in its early stages</a:t>
          </a:r>
          <a:endParaRPr lang="en-US" sz="1400" dirty="0">
            <a:solidFill>
              <a:schemeClr val="bg1"/>
            </a:solidFill>
          </a:endParaRPr>
        </a:p>
      </dgm:t>
    </dgm:pt>
    <dgm:pt modelId="{8C826010-7F7C-407E-A525-927983C6F4E5}" type="parTrans" cxnId="{10C814BD-A632-4C58-9688-AA0C301EF9A6}">
      <dgm:prSet/>
      <dgm:spPr/>
      <dgm:t>
        <a:bodyPr/>
        <a:lstStyle/>
        <a:p>
          <a:pPr algn="l"/>
          <a:endParaRPr lang="en-US" sz="1200"/>
        </a:p>
      </dgm:t>
    </dgm:pt>
    <dgm:pt modelId="{698A8EA3-E900-4E59-8368-CD1E111F871E}" type="sibTrans" cxnId="{10C814BD-A632-4C58-9688-AA0C301EF9A6}">
      <dgm:prSet/>
      <dgm:spPr/>
      <dgm:t>
        <a:bodyPr/>
        <a:lstStyle/>
        <a:p>
          <a:pPr algn="l"/>
          <a:endParaRPr lang="en-US" sz="1200"/>
        </a:p>
      </dgm:t>
    </dgm:pt>
    <dgm:pt modelId="{A1873860-2EDF-47CE-B36E-B213CDFA503C}">
      <dgm:prSet phldrT="[Text]" custT="1"/>
      <dgm:spPr/>
      <dgm:t>
        <a:bodyPr lIns="91440"/>
        <a:lstStyle/>
        <a:p>
          <a:pPr algn="l"/>
          <a:r>
            <a:rPr lang="en-US" sz="1200" dirty="0"/>
            <a:t>Top performers have seized the opportunities presented by AI</a:t>
          </a:r>
        </a:p>
      </dgm:t>
    </dgm:pt>
    <dgm:pt modelId="{3F5B1C12-981C-4BB0-86E0-DCD0128290FD}" type="parTrans" cxnId="{3A6C9482-A9CE-4B25-A1C1-2277FB240DD1}">
      <dgm:prSet custT="1"/>
      <dgm:spPr/>
      <dgm:t>
        <a:bodyPr/>
        <a:lstStyle/>
        <a:p>
          <a:pPr algn="l"/>
          <a:endParaRPr lang="en-US" sz="1200"/>
        </a:p>
      </dgm:t>
    </dgm:pt>
    <dgm:pt modelId="{D50AEC8C-1CCC-4922-82A3-A23866DAB54E}" type="sibTrans" cxnId="{3A6C9482-A9CE-4B25-A1C1-2277FB240DD1}">
      <dgm:prSet/>
      <dgm:spPr/>
      <dgm:t>
        <a:bodyPr/>
        <a:lstStyle/>
        <a:p>
          <a:pPr algn="l"/>
          <a:endParaRPr lang="en-US" sz="1200"/>
        </a:p>
      </dgm:t>
    </dgm:pt>
    <dgm:pt modelId="{BDFEF659-6EB1-4C42-80DA-AE3AE3F871ED}">
      <dgm:prSet phldrT="[Text]" custT="1"/>
      <dgm:spPr/>
      <dgm:t>
        <a:bodyPr lIns="91440"/>
        <a:lstStyle/>
        <a:p>
          <a:pPr algn="l"/>
          <a:r>
            <a:rPr lang="en-US" sz="1200" dirty="0"/>
            <a:t>With ruthless prioritization,  invested capital to drive efficiency &amp; service excellence in cx journey</a:t>
          </a:r>
        </a:p>
      </dgm:t>
    </dgm:pt>
    <dgm:pt modelId="{C24956D3-8FA2-498F-B5BF-8AFB444B341E}" type="parTrans" cxnId="{0F0A76A6-F1B5-4454-AEC1-D7FA1A20CA22}">
      <dgm:prSet custT="1"/>
      <dgm:spPr/>
      <dgm:t>
        <a:bodyPr/>
        <a:lstStyle/>
        <a:p>
          <a:pPr algn="l"/>
          <a:endParaRPr lang="en-US" sz="1200"/>
        </a:p>
      </dgm:t>
    </dgm:pt>
    <dgm:pt modelId="{FA605AE5-7F8C-4B28-AE48-8EF6DB055D90}" type="sibTrans" cxnId="{0F0A76A6-F1B5-4454-AEC1-D7FA1A20CA22}">
      <dgm:prSet/>
      <dgm:spPr/>
      <dgm:t>
        <a:bodyPr/>
        <a:lstStyle/>
        <a:p>
          <a:pPr algn="l"/>
          <a:endParaRPr lang="en-US" sz="1200"/>
        </a:p>
      </dgm:t>
    </dgm:pt>
    <dgm:pt modelId="{F4807105-77B5-41A8-8C3D-3FCCC5537463}">
      <dgm:prSet phldrT="[Text]" custT="1"/>
      <dgm:spPr/>
      <dgm:t>
        <a:bodyPr lIns="91440"/>
        <a:lstStyle/>
        <a:p>
          <a:pPr algn="l"/>
          <a:r>
            <a:rPr lang="en-US" sz="1200" dirty="0"/>
            <a:t>Others are struggling to fit a patchwork of digital point solutions into legacy care ecosystems</a:t>
          </a:r>
        </a:p>
      </dgm:t>
    </dgm:pt>
    <dgm:pt modelId="{9C615F73-AB79-488B-B78C-B4BC4121A798}" type="parTrans" cxnId="{AECDE278-5D24-47BC-8898-4D043D712266}">
      <dgm:prSet custT="1"/>
      <dgm:spPr/>
      <dgm:t>
        <a:bodyPr/>
        <a:lstStyle/>
        <a:p>
          <a:pPr algn="l"/>
          <a:endParaRPr lang="en-US" sz="1200"/>
        </a:p>
      </dgm:t>
    </dgm:pt>
    <dgm:pt modelId="{C252AD74-DC1E-40DB-AFD3-C36F762B69B1}" type="sibTrans" cxnId="{AECDE278-5D24-47BC-8898-4D043D712266}">
      <dgm:prSet/>
      <dgm:spPr/>
      <dgm:t>
        <a:bodyPr/>
        <a:lstStyle/>
        <a:p>
          <a:pPr algn="l"/>
          <a:endParaRPr lang="en-US" sz="1200"/>
        </a:p>
      </dgm:t>
    </dgm:pt>
    <dgm:pt modelId="{02685F14-1D6D-4157-A4A4-232D12E36B40}" type="pres">
      <dgm:prSet presAssocID="{6B099D1A-25E3-4D86-B730-FBCB7DCCF72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2CE48EF-0779-43E9-9676-168CBA042E5E}" type="pres">
      <dgm:prSet presAssocID="{90E8431D-06E4-43E6-A341-DD02680D7353}" presName="root1" presStyleCnt="0"/>
      <dgm:spPr/>
    </dgm:pt>
    <dgm:pt modelId="{F20406EE-3B5D-45EB-9608-5C374A9D48EC}" type="pres">
      <dgm:prSet presAssocID="{90E8431D-06E4-43E6-A341-DD02680D7353}" presName="LevelOneTextNode" presStyleLbl="node0" presStyleIdx="0" presStyleCnt="1" custScaleY="268324">
        <dgm:presLayoutVars>
          <dgm:chPref val="3"/>
        </dgm:presLayoutVars>
      </dgm:prSet>
      <dgm:spPr/>
    </dgm:pt>
    <dgm:pt modelId="{99EC0704-7C09-45AC-9EE9-760DA1D2F383}" type="pres">
      <dgm:prSet presAssocID="{90E8431D-06E4-43E6-A341-DD02680D7353}" presName="level2hierChild" presStyleCnt="0"/>
      <dgm:spPr/>
    </dgm:pt>
    <dgm:pt modelId="{EF673699-052F-433E-9472-34D11BD4C37C}" type="pres">
      <dgm:prSet presAssocID="{3F5B1C12-981C-4BB0-86E0-DCD0128290FD}" presName="conn2-1" presStyleLbl="parChTrans1D2" presStyleIdx="0" presStyleCnt="3"/>
      <dgm:spPr/>
    </dgm:pt>
    <dgm:pt modelId="{99F2F077-391C-4255-A3E9-B8B6D35C825D}" type="pres">
      <dgm:prSet presAssocID="{3F5B1C12-981C-4BB0-86E0-DCD0128290FD}" presName="connTx" presStyleLbl="parChTrans1D2" presStyleIdx="0" presStyleCnt="3"/>
      <dgm:spPr/>
    </dgm:pt>
    <dgm:pt modelId="{8259BA63-C94E-4852-9F1E-429CD075456A}" type="pres">
      <dgm:prSet presAssocID="{A1873860-2EDF-47CE-B36E-B213CDFA503C}" presName="root2" presStyleCnt="0"/>
      <dgm:spPr/>
    </dgm:pt>
    <dgm:pt modelId="{720354AF-C6F3-436F-89D8-F25B742AF5FF}" type="pres">
      <dgm:prSet presAssocID="{A1873860-2EDF-47CE-B36E-B213CDFA503C}" presName="LevelTwoTextNode" presStyleLbl="node2" presStyleIdx="0" presStyleCnt="3" custScaleY="495300">
        <dgm:presLayoutVars>
          <dgm:chPref val="3"/>
        </dgm:presLayoutVars>
      </dgm:prSet>
      <dgm:spPr/>
    </dgm:pt>
    <dgm:pt modelId="{EC2D370F-09C3-480E-BEFA-ADB570552F2E}" type="pres">
      <dgm:prSet presAssocID="{A1873860-2EDF-47CE-B36E-B213CDFA503C}" presName="level3hierChild" presStyleCnt="0"/>
      <dgm:spPr/>
    </dgm:pt>
    <dgm:pt modelId="{64614682-CAD4-4465-9D80-1C7135836ECC}" type="pres">
      <dgm:prSet presAssocID="{C24956D3-8FA2-498F-B5BF-8AFB444B341E}" presName="conn2-1" presStyleLbl="parChTrans1D2" presStyleIdx="1" presStyleCnt="3"/>
      <dgm:spPr/>
    </dgm:pt>
    <dgm:pt modelId="{A433A104-1EAC-433D-94A4-28B37B04F19F}" type="pres">
      <dgm:prSet presAssocID="{C24956D3-8FA2-498F-B5BF-8AFB444B341E}" presName="connTx" presStyleLbl="parChTrans1D2" presStyleIdx="1" presStyleCnt="3"/>
      <dgm:spPr/>
    </dgm:pt>
    <dgm:pt modelId="{7AB9BFEF-96F8-4616-A472-F682C6B64CF5}" type="pres">
      <dgm:prSet presAssocID="{BDFEF659-6EB1-4C42-80DA-AE3AE3F871ED}" presName="root2" presStyleCnt="0"/>
      <dgm:spPr/>
    </dgm:pt>
    <dgm:pt modelId="{8BF6C113-4017-4052-B8FF-F90A03A29308}" type="pres">
      <dgm:prSet presAssocID="{BDFEF659-6EB1-4C42-80DA-AE3AE3F871ED}" presName="LevelTwoTextNode" presStyleLbl="node2" presStyleIdx="1" presStyleCnt="3" custScaleY="520448">
        <dgm:presLayoutVars>
          <dgm:chPref val="3"/>
        </dgm:presLayoutVars>
      </dgm:prSet>
      <dgm:spPr/>
    </dgm:pt>
    <dgm:pt modelId="{6B500BDA-6487-4EBA-8B4B-EDE1419E1634}" type="pres">
      <dgm:prSet presAssocID="{BDFEF659-6EB1-4C42-80DA-AE3AE3F871ED}" presName="level3hierChild" presStyleCnt="0"/>
      <dgm:spPr/>
    </dgm:pt>
    <dgm:pt modelId="{DCD0A543-C9E1-4E30-9326-9C44FCD9DE2E}" type="pres">
      <dgm:prSet presAssocID="{9C615F73-AB79-488B-B78C-B4BC4121A798}" presName="conn2-1" presStyleLbl="parChTrans1D2" presStyleIdx="2" presStyleCnt="3"/>
      <dgm:spPr/>
    </dgm:pt>
    <dgm:pt modelId="{EEA28585-0D4E-490B-B56A-E1FE392C1F4B}" type="pres">
      <dgm:prSet presAssocID="{9C615F73-AB79-488B-B78C-B4BC4121A798}" presName="connTx" presStyleLbl="parChTrans1D2" presStyleIdx="2" presStyleCnt="3"/>
      <dgm:spPr/>
    </dgm:pt>
    <dgm:pt modelId="{43349C7F-9DA7-44C0-84A2-21F547CE566B}" type="pres">
      <dgm:prSet presAssocID="{F4807105-77B5-41A8-8C3D-3FCCC5537463}" presName="root2" presStyleCnt="0"/>
      <dgm:spPr/>
    </dgm:pt>
    <dgm:pt modelId="{085DF51F-77DE-4868-895B-288C404A4840}" type="pres">
      <dgm:prSet presAssocID="{F4807105-77B5-41A8-8C3D-3FCCC5537463}" presName="LevelTwoTextNode" presStyleLbl="node2" presStyleIdx="2" presStyleCnt="3" custScaleY="572547">
        <dgm:presLayoutVars>
          <dgm:chPref val="3"/>
        </dgm:presLayoutVars>
      </dgm:prSet>
      <dgm:spPr/>
    </dgm:pt>
    <dgm:pt modelId="{821BDFD9-89CB-447E-81B7-A26DA2DC85B1}" type="pres">
      <dgm:prSet presAssocID="{F4807105-77B5-41A8-8C3D-3FCCC5537463}" presName="level3hierChild" presStyleCnt="0"/>
      <dgm:spPr/>
    </dgm:pt>
  </dgm:ptLst>
  <dgm:cxnLst>
    <dgm:cxn modelId="{EEF0235E-5C10-4D57-8769-4FCBA19507CC}" type="presOf" srcId="{6B099D1A-25E3-4D86-B730-FBCB7DCCF72A}" destId="{02685F14-1D6D-4157-A4A4-232D12E36B40}" srcOrd="0" destOrd="0" presId="urn:microsoft.com/office/officeart/2008/layout/HorizontalMultiLevelHierarchy"/>
    <dgm:cxn modelId="{446B3443-880F-428A-96F2-E7ED97888375}" type="presOf" srcId="{C24956D3-8FA2-498F-B5BF-8AFB444B341E}" destId="{A433A104-1EAC-433D-94A4-28B37B04F19F}" srcOrd="1" destOrd="0" presId="urn:microsoft.com/office/officeart/2008/layout/HorizontalMultiLevelHierarchy"/>
    <dgm:cxn modelId="{AECDE278-5D24-47BC-8898-4D043D712266}" srcId="{90E8431D-06E4-43E6-A341-DD02680D7353}" destId="{F4807105-77B5-41A8-8C3D-3FCCC5537463}" srcOrd="2" destOrd="0" parTransId="{9C615F73-AB79-488B-B78C-B4BC4121A798}" sibTransId="{C252AD74-DC1E-40DB-AFD3-C36F762B69B1}"/>
    <dgm:cxn modelId="{3A6C9482-A9CE-4B25-A1C1-2277FB240DD1}" srcId="{90E8431D-06E4-43E6-A341-DD02680D7353}" destId="{A1873860-2EDF-47CE-B36E-B213CDFA503C}" srcOrd="0" destOrd="0" parTransId="{3F5B1C12-981C-4BB0-86E0-DCD0128290FD}" sibTransId="{D50AEC8C-1CCC-4922-82A3-A23866DAB54E}"/>
    <dgm:cxn modelId="{F7CC1A89-6D83-4165-B79A-28F8EDB53521}" type="presOf" srcId="{9C615F73-AB79-488B-B78C-B4BC4121A798}" destId="{EEA28585-0D4E-490B-B56A-E1FE392C1F4B}" srcOrd="1" destOrd="0" presId="urn:microsoft.com/office/officeart/2008/layout/HorizontalMultiLevelHierarchy"/>
    <dgm:cxn modelId="{FD807196-4EB2-45A4-B398-07365E38C778}" type="presOf" srcId="{F4807105-77B5-41A8-8C3D-3FCCC5537463}" destId="{085DF51F-77DE-4868-895B-288C404A4840}" srcOrd="0" destOrd="0" presId="urn:microsoft.com/office/officeart/2008/layout/HorizontalMultiLevelHierarchy"/>
    <dgm:cxn modelId="{173D59A1-986B-44D4-9D79-FC29AC7F75EA}" type="presOf" srcId="{3F5B1C12-981C-4BB0-86E0-DCD0128290FD}" destId="{EF673699-052F-433E-9472-34D11BD4C37C}" srcOrd="0" destOrd="0" presId="urn:microsoft.com/office/officeart/2008/layout/HorizontalMultiLevelHierarchy"/>
    <dgm:cxn modelId="{0F0A76A6-F1B5-4454-AEC1-D7FA1A20CA22}" srcId="{90E8431D-06E4-43E6-A341-DD02680D7353}" destId="{BDFEF659-6EB1-4C42-80DA-AE3AE3F871ED}" srcOrd="1" destOrd="0" parTransId="{C24956D3-8FA2-498F-B5BF-8AFB444B341E}" sibTransId="{FA605AE5-7F8C-4B28-AE48-8EF6DB055D90}"/>
    <dgm:cxn modelId="{376188A7-0613-4B06-8B90-7D8A7F9FAC7C}" type="presOf" srcId="{BDFEF659-6EB1-4C42-80DA-AE3AE3F871ED}" destId="{8BF6C113-4017-4052-B8FF-F90A03A29308}" srcOrd="0" destOrd="0" presId="urn:microsoft.com/office/officeart/2008/layout/HorizontalMultiLevelHierarchy"/>
    <dgm:cxn modelId="{10C814BD-A632-4C58-9688-AA0C301EF9A6}" srcId="{6B099D1A-25E3-4D86-B730-FBCB7DCCF72A}" destId="{90E8431D-06E4-43E6-A341-DD02680D7353}" srcOrd="0" destOrd="0" parTransId="{8C826010-7F7C-407E-A525-927983C6F4E5}" sibTransId="{698A8EA3-E900-4E59-8368-CD1E111F871E}"/>
    <dgm:cxn modelId="{271711BF-6BCF-45B5-A183-663367E72217}" type="presOf" srcId="{90E8431D-06E4-43E6-A341-DD02680D7353}" destId="{F20406EE-3B5D-45EB-9608-5C374A9D48EC}" srcOrd="0" destOrd="0" presId="urn:microsoft.com/office/officeart/2008/layout/HorizontalMultiLevelHierarchy"/>
    <dgm:cxn modelId="{4B53DBD7-88D1-489D-BBD3-35841AE0DECB}" type="presOf" srcId="{A1873860-2EDF-47CE-B36E-B213CDFA503C}" destId="{720354AF-C6F3-436F-89D8-F25B742AF5FF}" srcOrd="0" destOrd="0" presId="urn:microsoft.com/office/officeart/2008/layout/HorizontalMultiLevelHierarchy"/>
    <dgm:cxn modelId="{EA6D69E4-E39B-40B4-BE75-46752CE42124}" type="presOf" srcId="{9C615F73-AB79-488B-B78C-B4BC4121A798}" destId="{DCD0A543-C9E1-4E30-9326-9C44FCD9DE2E}" srcOrd="0" destOrd="0" presId="urn:microsoft.com/office/officeart/2008/layout/HorizontalMultiLevelHierarchy"/>
    <dgm:cxn modelId="{9310FCE6-E175-45F1-844C-D3EA42F8453C}" type="presOf" srcId="{3F5B1C12-981C-4BB0-86E0-DCD0128290FD}" destId="{99F2F077-391C-4255-A3E9-B8B6D35C825D}" srcOrd="1" destOrd="0" presId="urn:microsoft.com/office/officeart/2008/layout/HorizontalMultiLevelHierarchy"/>
    <dgm:cxn modelId="{E9F460F9-F42A-4B9E-9407-6DD13D3F67D6}" type="presOf" srcId="{C24956D3-8FA2-498F-B5BF-8AFB444B341E}" destId="{64614682-CAD4-4465-9D80-1C7135836ECC}" srcOrd="0" destOrd="0" presId="urn:microsoft.com/office/officeart/2008/layout/HorizontalMultiLevelHierarchy"/>
    <dgm:cxn modelId="{9C59CCD7-1481-44EE-BAB0-E45D9F2AFB49}" type="presParOf" srcId="{02685F14-1D6D-4157-A4A4-232D12E36B40}" destId="{A2CE48EF-0779-43E9-9676-168CBA042E5E}" srcOrd="0" destOrd="0" presId="urn:microsoft.com/office/officeart/2008/layout/HorizontalMultiLevelHierarchy"/>
    <dgm:cxn modelId="{A9ECC972-1FD9-4DCD-A75C-878132CAAD25}" type="presParOf" srcId="{A2CE48EF-0779-43E9-9676-168CBA042E5E}" destId="{F20406EE-3B5D-45EB-9608-5C374A9D48EC}" srcOrd="0" destOrd="0" presId="urn:microsoft.com/office/officeart/2008/layout/HorizontalMultiLevelHierarchy"/>
    <dgm:cxn modelId="{30C50064-FA87-452A-A32E-8EA50E898A42}" type="presParOf" srcId="{A2CE48EF-0779-43E9-9676-168CBA042E5E}" destId="{99EC0704-7C09-45AC-9EE9-760DA1D2F383}" srcOrd="1" destOrd="0" presId="urn:microsoft.com/office/officeart/2008/layout/HorizontalMultiLevelHierarchy"/>
    <dgm:cxn modelId="{72CD49D1-1BA5-4CF9-8B6C-2B0848090732}" type="presParOf" srcId="{99EC0704-7C09-45AC-9EE9-760DA1D2F383}" destId="{EF673699-052F-433E-9472-34D11BD4C37C}" srcOrd="0" destOrd="0" presId="urn:microsoft.com/office/officeart/2008/layout/HorizontalMultiLevelHierarchy"/>
    <dgm:cxn modelId="{BD70F9BF-6ADD-4FBA-B3FE-8B714A7E2764}" type="presParOf" srcId="{EF673699-052F-433E-9472-34D11BD4C37C}" destId="{99F2F077-391C-4255-A3E9-B8B6D35C825D}" srcOrd="0" destOrd="0" presId="urn:microsoft.com/office/officeart/2008/layout/HorizontalMultiLevelHierarchy"/>
    <dgm:cxn modelId="{8D51009B-EBC4-484F-9566-C7FC4E58E32F}" type="presParOf" srcId="{99EC0704-7C09-45AC-9EE9-760DA1D2F383}" destId="{8259BA63-C94E-4852-9F1E-429CD075456A}" srcOrd="1" destOrd="0" presId="urn:microsoft.com/office/officeart/2008/layout/HorizontalMultiLevelHierarchy"/>
    <dgm:cxn modelId="{A27A9EBA-3A40-4218-AE36-088332CAAFCB}" type="presParOf" srcId="{8259BA63-C94E-4852-9F1E-429CD075456A}" destId="{720354AF-C6F3-436F-89D8-F25B742AF5FF}" srcOrd="0" destOrd="0" presId="urn:microsoft.com/office/officeart/2008/layout/HorizontalMultiLevelHierarchy"/>
    <dgm:cxn modelId="{78C264CA-414A-4283-B92D-6DA131EDDE32}" type="presParOf" srcId="{8259BA63-C94E-4852-9F1E-429CD075456A}" destId="{EC2D370F-09C3-480E-BEFA-ADB570552F2E}" srcOrd="1" destOrd="0" presId="urn:microsoft.com/office/officeart/2008/layout/HorizontalMultiLevelHierarchy"/>
    <dgm:cxn modelId="{C5751D0F-6782-4CAB-955E-6FA6F735758D}" type="presParOf" srcId="{99EC0704-7C09-45AC-9EE9-760DA1D2F383}" destId="{64614682-CAD4-4465-9D80-1C7135836ECC}" srcOrd="2" destOrd="0" presId="urn:microsoft.com/office/officeart/2008/layout/HorizontalMultiLevelHierarchy"/>
    <dgm:cxn modelId="{F076260D-CF3C-48D3-9CFB-6740CC44F5C4}" type="presParOf" srcId="{64614682-CAD4-4465-9D80-1C7135836ECC}" destId="{A433A104-1EAC-433D-94A4-28B37B04F19F}" srcOrd="0" destOrd="0" presId="urn:microsoft.com/office/officeart/2008/layout/HorizontalMultiLevelHierarchy"/>
    <dgm:cxn modelId="{077DF4D0-D391-43A8-887A-BDAEB1C8E963}" type="presParOf" srcId="{99EC0704-7C09-45AC-9EE9-760DA1D2F383}" destId="{7AB9BFEF-96F8-4616-A472-F682C6B64CF5}" srcOrd="3" destOrd="0" presId="urn:microsoft.com/office/officeart/2008/layout/HorizontalMultiLevelHierarchy"/>
    <dgm:cxn modelId="{B8939ACF-3A36-4672-9CA2-B0E6CA935948}" type="presParOf" srcId="{7AB9BFEF-96F8-4616-A472-F682C6B64CF5}" destId="{8BF6C113-4017-4052-B8FF-F90A03A29308}" srcOrd="0" destOrd="0" presId="urn:microsoft.com/office/officeart/2008/layout/HorizontalMultiLevelHierarchy"/>
    <dgm:cxn modelId="{E2C4EBE9-3491-4F70-B2DB-BFE5FB29F459}" type="presParOf" srcId="{7AB9BFEF-96F8-4616-A472-F682C6B64CF5}" destId="{6B500BDA-6487-4EBA-8B4B-EDE1419E1634}" srcOrd="1" destOrd="0" presId="urn:microsoft.com/office/officeart/2008/layout/HorizontalMultiLevelHierarchy"/>
    <dgm:cxn modelId="{D08BD50E-7656-4BCE-ADB3-55AC31082761}" type="presParOf" srcId="{99EC0704-7C09-45AC-9EE9-760DA1D2F383}" destId="{DCD0A543-C9E1-4E30-9326-9C44FCD9DE2E}" srcOrd="4" destOrd="0" presId="urn:microsoft.com/office/officeart/2008/layout/HorizontalMultiLevelHierarchy"/>
    <dgm:cxn modelId="{71F10A72-B2F9-4C22-A874-58BC65FAF5EC}" type="presParOf" srcId="{DCD0A543-C9E1-4E30-9326-9C44FCD9DE2E}" destId="{EEA28585-0D4E-490B-B56A-E1FE392C1F4B}" srcOrd="0" destOrd="0" presId="urn:microsoft.com/office/officeart/2008/layout/HorizontalMultiLevelHierarchy"/>
    <dgm:cxn modelId="{F82CCA22-36C1-4BED-BED9-E54C1CD70A29}" type="presParOf" srcId="{99EC0704-7C09-45AC-9EE9-760DA1D2F383}" destId="{43349C7F-9DA7-44C0-84A2-21F547CE566B}" srcOrd="5" destOrd="0" presId="urn:microsoft.com/office/officeart/2008/layout/HorizontalMultiLevelHierarchy"/>
    <dgm:cxn modelId="{CCA4BDC6-31F3-4CD6-A763-C9451AF84D5A}" type="presParOf" srcId="{43349C7F-9DA7-44C0-84A2-21F547CE566B}" destId="{085DF51F-77DE-4868-895B-288C404A4840}" srcOrd="0" destOrd="0" presId="urn:microsoft.com/office/officeart/2008/layout/HorizontalMultiLevelHierarchy"/>
    <dgm:cxn modelId="{00AFFE67-D4DA-4DF3-9100-4E5A21C489A0}" type="presParOf" srcId="{43349C7F-9DA7-44C0-84A2-21F547CE566B}" destId="{821BDFD9-89CB-447E-81B7-A26DA2DC85B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CEEA66-F568-476A-A1EF-9256F1EE6C7E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FD017F-913A-43EB-9C99-85BC38DCC785}">
      <dgm:prSet phldrT="[Text]" custT="1"/>
      <dgm:spPr/>
      <dgm:t>
        <a:bodyPr/>
        <a:lstStyle/>
        <a:p>
          <a:pPr algn="l"/>
          <a:r>
            <a:rPr lang="en-US" sz="1400"/>
            <a:t>Inference At the Edge </a:t>
          </a:r>
        </a:p>
        <a:p>
          <a:pPr algn="l"/>
          <a:r>
            <a:rPr lang="en-US" sz="800"/>
            <a:t>- Phi-3 Vision</a:t>
          </a:r>
        </a:p>
        <a:p>
          <a:pPr algn="l"/>
          <a:r>
            <a:rPr lang="en-US" sz="800"/>
            <a:t>- Fine Tuning</a:t>
          </a:r>
        </a:p>
        <a:p>
          <a:pPr algn="l"/>
          <a:r>
            <a:rPr lang="en-US" sz="800"/>
            <a:t>- Florence</a:t>
          </a:r>
        </a:p>
      </dgm:t>
    </dgm:pt>
    <dgm:pt modelId="{24D0316E-625C-4F9E-BB45-21F6F74A3A07}" type="parTrans" cxnId="{50C74B5B-19F1-40EE-A76C-9A77912810AD}">
      <dgm:prSet/>
      <dgm:spPr/>
      <dgm:t>
        <a:bodyPr/>
        <a:lstStyle/>
        <a:p>
          <a:endParaRPr lang="en-US"/>
        </a:p>
      </dgm:t>
    </dgm:pt>
    <dgm:pt modelId="{B6C39424-8FD2-4EF7-A53B-EDB29BB8B6FB}" type="sibTrans" cxnId="{50C74B5B-19F1-40EE-A76C-9A77912810AD}">
      <dgm:prSet/>
      <dgm:spPr/>
      <dgm:t>
        <a:bodyPr/>
        <a:lstStyle/>
        <a:p>
          <a:endParaRPr lang="en-US"/>
        </a:p>
      </dgm:t>
    </dgm:pt>
    <dgm:pt modelId="{86473EF6-1D19-421E-B9EA-EF98C6800F65}">
      <dgm:prSet phldrT="[Text]"/>
      <dgm:spPr/>
      <dgm:t>
        <a:bodyPr/>
        <a:lstStyle/>
        <a:p>
          <a:r>
            <a:rPr lang="en-US"/>
            <a:t>Underwriting based on Video Footage</a:t>
          </a:r>
        </a:p>
      </dgm:t>
    </dgm:pt>
    <dgm:pt modelId="{C4EF1B6C-38F1-4960-A42F-CB166AC22F7B}" type="parTrans" cxnId="{17F9EA29-5A9E-4BFB-B6C7-99327D9D8465}">
      <dgm:prSet/>
      <dgm:spPr/>
      <dgm:t>
        <a:bodyPr/>
        <a:lstStyle/>
        <a:p>
          <a:endParaRPr lang="en-US"/>
        </a:p>
      </dgm:t>
    </dgm:pt>
    <dgm:pt modelId="{F3E6F108-51F1-4CF9-B7F9-EF139A7AC154}" type="sibTrans" cxnId="{17F9EA29-5A9E-4BFB-B6C7-99327D9D8465}">
      <dgm:prSet/>
      <dgm:spPr/>
      <dgm:t>
        <a:bodyPr/>
        <a:lstStyle/>
        <a:p>
          <a:endParaRPr lang="en-US"/>
        </a:p>
      </dgm:t>
    </dgm:pt>
    <dgm:pt modelId="{8EE1E5A0-DDFA-47E9-A328-C8FDE085AC04}">
      <dgm:prSet phldrT="[Text]" custT="1"/>
      <dgm:spPr/>
      <dgm:t>
        <a:bodyPr/>
        <a:lstStyle/>
        <a:p>
          <a:pPr algn="l"/>
          <a:r>
            <a:rPr lang="en-US" sz="1400" err="1"/>
            <a:t>VoiceBot</a:t>
          </a:r>
          <a:r>
            <a:rPr lang="en-US" sz="1400"/>
            <a:t> / Content Gen</a:t>
          </a:r>
        </a:p>
        <a:p>
          <a:pPr algn="l"/>
          <a:r>
            <a:rPr lang="en-US" sz="800"/>
            <a:t>- Low Latency TTS/STT</a:t>
          </a:r>
        </a:p>
        <a:p>
          <a:pPr algn="l"/>
          <a:r>
            <a:rPr lang="en-US" sz="800"/>
            <a:t>- Graph Rag</a:t>
          </a:r>
        </a:p>
        <a:p>
          <a:pPr algn="l"/>
          <a:r>
            <a:rPr lang="en-US" sz="800"/>
            <a:t>- Auto Gen /Assistant API</a:t>
          </a:r>
        </a:p>
        <a:p>
          <a:pPr algn="l"/>
          <a:endParaRPr lang="en-US" sz="800"/>
        </a:p>
      </dgm:t>
    </dgm:pt>
    <dgm:pt modelId="{C818B418-4B57-4CE0-BA0B-E60378DC0FA4}" type="parTrans" cxnId="{8BBA59A3-0165-41FF-B1E2-48B74F36B599}">
      <dgm:prSet/>
      <dgm:spPr/>
      <dgm:t>
        <a:bodyPr/>
        <a:lstStyle/>
        <a:p>
          <a:endParaRPr lang="en-US"/>
        </a:p>
      </dgm:t>
    </dgm:pt>
    <dgm:pt modelId="{C7651FB1-3C3A-4B94-86ED-E90B1CCE2528}" type="sibTrans" cxnId="{8BBA59A3-0165-41FF-B1E2-48B74F36B599}">
      <dgm:prSet/>
      <dgm:spPr/>
      <dgm:t>
        <a:bodyPr/>
        <a:lstStyle/>
        <a:p>
          <a:endParaRPr lang="en-US"/>
        </a:p>
      </dgm:t>
    </dgm:pt>
    <dgm:pt modelId="{5C906413-CAAC-44D3-B77C-1ED0754965C7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Apollo - </a:t>
          </a:r>
          <a:r>
            <a:rPr lang="en-US" dirty="0" err="1">
              <a:solidFill>
                <a:srgbClr val="FF0000"/>
              </a:solidFill>
            </a:rPr>
            <a:t>Onco</a:t>
          </a:r>
          <a:r>
            <a:rPr lang="en-US" dirty="0">
              <a:solidFill>
                <a:srgbClr val="FF0000"/>
              </a:solidFill>
            </a:rPr>
            <a:t> Expert/Patient Assistant</a:t>
          </a:r>
        </a:p>
      </dgm:t>
    </dgm:pt>
    <dgm:pt modelId="{FA739755-055E-4E3E-8B37-8CA378777CF4}" type="parTrans" cxnId="{111EF25D-0E37-4A44-BB0C-B883DA2E2C6D}">
      <dgm:prSet/>
      <dgm:spPr/>
      <dgm:t>
        <a:bodyPr/>
        <a:lstStyle/>
        <a:p>
          <a:endParaRPr lang="en-US"/>
        </a:p>
      </dgm:t>
    </dgm:pt>
    <dgm:pt modelId="{86F7D012-2052-4FF7-8ED6-6D445F75634D}" type="sibTrans" cxnId="{111EF25D-0E37-4A44-BB0C-B883DA2E2C6D}">
      <dgm:prSet/>
      <dgm:spPr/>
      <dgm:t>
        <a:bodyPr/>
        <a:lstStyle/>
        <a:p>
          <a:endParaRPr lang="en-US"/>
        </a:p>
      </dgm:t>
    </dgm:pt>
    <dgm:pt modelId="{3F36CDBE-0717-40F0-AD31-F8AF873AF718}">
      <dgm:prSet phldrT="[Text]" custT="1"/>
      <dgm:spPr/>
      <dgm:t>
        <a:bodyPr/>
        <a:lstStyle/>
        <a:p>
          <a:pPr algn="l"/>
          <a:r>
            <a:rPr lang="en-US" sz="1400" dirty="0"/>
            <a:t>Analytics </a:t>
          </a:r>
        </a:p>
        <a:p>
          <a:pPr algn="l"/>
          <a:r>
            <a:rPr lang="en-US" sz="800" dirty="0"/>
            <a:t>- </a:t>
          </a:r>
          <a:r>
            <a:rPr lang="en-US" sz="800" dirty="0" err="1"/>
            <a:t>TimeGen</a:t>
          </a:r>
          <a:endParaRPr lang="en-US" sz="800" dirty="0"/>
        </a:p>
      </dgm:t>
    </dgm:pt>
    <dgm:pt modelId="{4F9297AC-9C30-4935-BD38-5FAA65B099D2}" type="parTrans" cxnId="{05277D73-8B8C-4428-81F1-35A102E64ED6}">
      <dgm:prSet/>
      <dgm:spPr/>
      <dgm:t>
        <a:bodyPr/>
        <a:lstStyle/>
        <a:p>
          <a:endParaRPr lang="en-US"/>
        </a:p>
      </dgm:t>
    </dgm:pt>
    <dgm:pt modelId="{CF596EF0-6434-4A1A-AB1E-E4E6E32E4123}" type="sibTrans" cxnId="{05277D73-8B8C-4428-81F1-35A102E64ED6}">
      <dgm:prSet/>
      <dgm:spPr/>
      <dgm:t>
        <a:bodyPr/>
        <a:lstStyle/>
        <a:p>
          <a:endParaRPr lang="en-US"/>
        </a:p>
      </dgm:t>
    </dgm:pt>
    <dgm:pt modelId="{0F04F920-4BB4-4E62-BF35-123E4A693EF2}">
      <dgm:prSet phldrT="[Text]"/>
      <dgm:spPr/>
      <dgm:t>
        <a:bodyPr/>
        <a:lstStyle/>
        <a:p>
          <a:r>
            <a:rPr lang="en-US"/>
            <a:t>Apollo - AI &amp; Data Driven IP/OP prediction</a:t>
          </a:r>
        </a:p>
      </dgm:t>
    </dgm:pt>
    <dgm:pt modelId="{12122D82-2842-47A8-A82A-090B3A1D332D}" type="parTrans" cxnId="{6125F258-993E-4673-83F9-AEB97B3CA04C}">
      <dgm:prSet/>
      <dgm:spPr/>
      <dgm:t>
        <a:bodyPr/>
        <a:lstStyle/>
        <a:p>
          <a:endParaRPr lang="en-US"/>
        </a:p>
      </dgm:t>
    </dgm:pt>
    <dgm:pt modelId="{36CCA58D-545E-4E46-8847-53942B889784}" type="sibTrans" cxnId="{6125F258-993E-4673-83F9-AEB97B3CA04C}">
      <dgm:prSet/>
      <dgm:spPr/>
      <dgm:t>
        <a:bodyPr/>
        <a:lstStyle/>
        <a:p>
          <a:endParaRPr lang="en-US"/>
        </a:p>
      </dgm:t>
    </dgm:pt>
    <dgm:pt modelId="{1CDA4032-D3B7-4159-B4A3-382B04E1947C}">
      <dgm:prSet phldrT="[Text]" custT="1"/>
      <dgm:spPr/>
      <dgm:t>
        <a:bodyPr/>
        <a:lstStyle/>
        <a:p>
          <a:pPr algn="l"/>
          <a:r>
            <a:rPr lang="en-US" sz="1400"/>
            <a:t>Multi -Modal</a:t>
          </a:r>
          <a:endParaRPr lang="en-US" sz="800"/>
        </a:p>
        <a:p>
          <a:pPr algn="l"/>
          <a:r>
            <a:rPr lang="en-US" sz="800"/>
            <a:t>- Gpt4-o Vision </a:t>
          </a:r>
        </a:p>
        <a:p>
          <a:pPr algn="l"/>
          <a:r>
            <a:rPr lang="en-US" sz="800"/>
            <a:t>- </a:t>
          </a:r>
          <a:r>
            <a:rPr lang="en-US" sz="800" err="1"/>
            <a:t>Dalle</a:t>
          </a:r>
          <a:r>
            <a:rPr lang="en-US" sz="800"/>
            <a:t> </a:t>
          </a:r>
        </a:p>
        <a:p>
          <a:pPr algn="l"/>
          <a:r>
            <a:rPr lang="en-US" sz="800"/>
            <a:t>- Stable Diffusion</a:t>
          </a:r>
        </a:p>
        <a:p>
          <a:pPr algn="ctr"/>
          <a:endParaRPr lang="en-US" sz="1000"/>
        </a:p>
      </dgm:t>
    </dgm:pt>
    <dgm:pt modelId="{CC921C22-1D6F-4075-9AA4-409304FFBDF5}" type="parTrans" cxnId="{B712F132-85DE-405D-933A-AC40C1096E6D}">
      <dgm:prSet/>
      <dgm:spPr/>
      <dgm:t>
        <a:bodyPr/>
        <a:lstStyle/>
        <a:p>
          <a:endParaRPr lang="en-US"/>
        </a:p>
      </dgm:t>
    </dgm:pt>
    <dgm:pt modelId="{E9EF89ED-8443-47BF-BCA5-92BFFD2AB4D4}" type="sibTrans" cxnId="{B712F132-85DE-405D-933A-AC40C1096E6D}">
      <dgm:prSet/>
      <dgm:spPr/>
      <dgm:t>
        <a:bodyPr/>
        <a:lstStyle/>
        <a:p>
          <a:endParaRPr lang="en-US"/>
        </a:p>
      </dgm:t>
    </dgm:pt>
    <dgm:pt modelId="{883AB60D-F967-4F32-84FF-E3FA0F31FFEB}">
      <dgm:prSet phldrT="[Text]"/>
      <dgm:spPr/>
      <dgm:t>
        <a:bodyPr/>
        <a:lstStyle/>
        <a:p>
          <a:r>
            <a:rPr lang="en-US"/>
            <a:t>BFL - Marketing Content Generator</a:t>
          </a:r>
        </a:p>
      </dgm:t>
    </dgm:pt>
    <dgm:pt modelId="{CC73F615-5DF1-4A8B-8624-379F7FAB2D26}" type="parTrans" cxnId="{1537C3A2-6647-47F1-BC96-1E28B83BAE5E}">
      <dgm:prSet/>
      <dgm:spPr/>
      <dgm:t>
        <a:bodyPr/>
        <a:lstStyle/>
        <a:p>
          <a:endParaRPr lang="en-US"/>
        </a:p>
      </dgm:t>
    </dgm:pt>
    <dgm:pt modelId="{17F55900-3030-4E6E-B7BC-53CF35023C2F}" type="sibTrans" cxnId="{1537C3A2-6647-47F1-BC96-1E28B83BAE5E}">
      <dgm:prSet/>
      <dgm:spPr/>
      <dgm:t>
        <a:bodyPr/>
        <a:lstStyle/>
        <a:p>
          <a:endParaRPr lang="en-US"/>
        </a:p>
      </dgm:t>
    </dgm:pt>
    <dgm:pt modelId="{1D99FA2A-0873-4E24-9B8E-6F52450466EA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BFL - Sales BOT for Loans</a:t>
          </a:r>
        </a:p>
      </dgm:t>
    </dgm:pt>
    <dgm:pt modelId="{D70EEE64-80F0-4E97-86A6-6575A647735F}" type="parTrans" cxnId="{6C1FF7D8-26D9-4E2D-A5FE-98D68C425EC4}">
      <dgm:prSet/>
      <dgm:spPr/>
      <dgm:t>
        <a:bodyPr/>
        <a:lstStyle/>
        <a:p>
          <a:endParaRPr lang="en-US"/>
        </a:p>
      </dgm:t>
    </dgm:pt>
    <dgm:pt modelId="{1EAE6BDB-03C4-4D6E-9DA3-5A7F34FF103D}" type="sibTrans" cxnId="{6C1FF7D8-26D9-4E2D-A5FE-98D68C425EC4}">
      <dgm:prSet/>
      <dgm:spPr/>
      <dgm:t>
        <a:bodyPr/>
        <a:lstStyle/>
        <a:p>
          <a:endParaRPr lang="en-US"/>
        </a:p>
      </dgm:t>
    </dgm:pt>
    <dgm:pt modelId="{8CB60A35-006F-4E9A-9B06-110D82230709}">
      <dgm:prSet phldrT="[Text]"/>
      <dgm:spPr/>
      <dgm:t>
        <a:bodyPr/>
        <a:lstStyle/>
        <a:p>
          <a:r>
            <a:rPr lang="en-US" dirty="0"/>
            <a:t>BFL - AI Driven Underwriting</a:t>
          </a:r>
        </a:p>
      </dgm:t>
    </dgm:pt>
    <dgm:pt modelId="{3AB8294A-E9BA-402B-A9CB-4EC81651A186}" type="parTrans" cxnId="{34ACDC8B-6FFF-4631-A282-1C7A247D4249}">
      <dgm:prSet/>
      <dgm:spPr/>
      <dgm:t>
        <a:bodyPr/>
        <a:lstStyle/>
        <a:p>
          <a:endParaRPr lang="en-US"/>
        </a:p>
      </dgm:t>
    </dgm:pt>
    <dgm:pt modelId="{4748148C-51E4-4253-914B-2069B108E8C3}" type="sibTrans" cxnId="{34ACDC8B-6FFF-4631-A282-1C7A247D4249}">
      <dgm:prSet/>
      <dgm:spPr/>
      <dgm:t>
        <a:bodyPr/>
        <a:lstStyle/>
        <a:p>
          <a:endParaRPr lang="en-US"/>
        </a:p>
      </dgm:t>
    </dgm:pt>
    <dgm:pt modelId="{F06CAA24-0E00-4514-B990-08EE07C8687F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IRCTC Call Center</a:t>
          </a:r>
        </a:p>
      </dgm:t>
    </dgm:pt>
    <dgm:pt modelId="{235748F2-E12A-48B8-82DC-4FEF8E84F304}" type="parTrans" cxnId="{5961C816-14C1-4C61-AA37-B8F979B90966}">
      <dgm:prSet/>
      <dgm:spPr/>
      <dgm:t>
        <a:bodyPr/>
        <a:lstStyle/>
        <a:p>
          <a:endParaRPr lang="en-US"/>
        </a:p>
      </dgm:t>
    </dgm:pt>
    <dgm:pt modelId="{9D12F9F2-CE69-403D-8FC2-6DF50A8C2AF0}" type="sibTrans" cxnId="{5961C816-14C1-4C61-AA37-B8F979B90966}">
      <dgm:prSet/>
      <dgm:spPr/>
      <dgm:t>
        <a:bodyPr/>
        <a:lstStyle/>
        <a:p>
          <a:endParaRPr lang="en-US"/>
        </a:p>
      </dgm:t>
    </dgm:pt>
    <dgm:pt modelId="{B95A964C-ED66-44E9-BD24-E85C94F882AA}">
      <dgm:prSet phldrT="[Text]"/>
      <dgm:spPr/>
      <dgm:t>
        <a:bodyPr/>
        <a:lstStyle/>
        <a:p>
          <a:r>
            <a:rPr lang="en-US"/>
            <a:t>Video Generator for apps</a:t>
          </a:r>
        </a:p>
      </dgm:t>
    </dgm:pt>
    <dgm:pt modelId="{CF5E401D-7B6C-480D-A24B-BA7CF5943D65}" type="parTrans" cxnId="{2D547B68-5174-48CB-948B-780ED127493B}">
      <dgm:prSet/>
      <dgm:spPr/>
      <dgm:t>
        <a:bodyPr/>
        <a:lstStyle/>
        <a:p>
          <a:endParaRPr lang="en-US"/>
        </a:p>
      </dgm:t>
    </dgm:pt>
    <dgm:pt modelId="{39676F47-F953-444A-87AC-3370012094ED}" type="sibTrans" cxnId="{2D547B68-5174-48CB-948B-780ED127493B}">
      <dgm:prSet/>
      <dgm:spPr/>
      <dgm:t>
        <a:bodyPr/>
        <a:lstStyle/>
        <a:p>
          <a:endParaRPr lang="en-US"/>
        </a:p>
      </dgm:t>
    </dgm:pt>
    <dgm:pt modelId="{0BC8DA4A-093E-4085-B536-A158241FE7B0}">
      <dgm:prSet phldrT="[Text]"/>
      <dgm:spPr/>
      <dgm:t>
        <a:bodyPr/>
        <a:lstStyle/>
        <a:p>
          <a:r>
            <a:rPr lang="en-US"/>
            <a:t>Customer Service BOT for returns</a:t>
          </a:r>
        </a:p>
      </dgm:t>
    </dgm:pt>
    <dgm:pt modelId="{DA73FE2D-2A37-4B9F-AA3E-55C167CE9E77}" type="parTrans" cxnId="{0389684F-FE3D-49EE-B6DE-5BF04FA82936}">
      <dgm:prSet/>
      <dgm:spPr/>
      <dgm:t>
        <a:bodyPr/>
        <a:lstStyle/>
        <a:p>
          <a:endParaRPr lang="en-US"/>
        </a:p>
      </dgm:t>
    </dgm:pt>
    <dgm:pt modelId="{3921E20D-E039-4802-B336-025B5CA6907B}" type="sibTrans" cxnId="{0389684F-FE3D-49EE-B6DE-5BF04FA82936}">
      <dgm:prSet/>
      <dgm:spPr/>
      <dgm:t>
        <a:bodyPr/>
        <a:lstStyle/>
        <a:p>
          <a:endParaRPr lang="en-US"/>
        </a:p>
      </dgm:t>
    </dgm:pt>
    <dgm:pt modelId="{92D283F4-00F4-4399-8440-2ABEA2E7F657}">
      <dgm:prSet phldrT="[Text]"/>
      <dgm:spPr/>
      <dgm:t>
        <a:bodyPr/>
        <a:lstStyle/>
        <a:p>
          <a:endParaRPr lang="en-US"/>
        </a:p>
      </dgm:t>
    </dgm:pt>
    <dgm:pt modelId="{D33B7CD8-DDD9-4963-8BED-A2F6E822712D}" type="parTrans" cxnId="{CB21D895-ECC1-4255-9302-BADE07ADC518}">
      <dgm:prSet/>
      <dgm:spPr/>
      <dgm:t>
        <a:bodyPr/>
        <a:lstStyle/>
        <a:p>
          <a:endParaRPr lang="en-US"/>
        </a:p>
      </dgm:t>
    </dgm:pt>
    <dgm:pt modelId="{0CA41BE2-B96B-401C-A766-965124BE8A3B}" type="sibTrans" cxnId="{CB21D895-ECC1-4255-9302-BADE07ADC518}">
      <dgm:prSet/>
      <dgm:spPr/>
      <dgm:t>
        <a:bodyPr/>
        <a:lstStyle/>
        <a:p>
          <a:endParaRPr lang="en-US"/>
        </a:p>
      </dgm:t>
    </dgm:pt>
    <dgm:pt modelId="{8B706671-A978-4866-B51B-C5C5C6AE1818}">
      <dgm:prSet phldrT="[Text]"/>
      <dgm:spPr/>
      <dgm:t>
        <a:bodyPr/>
        <a:lstStyle/>
        <a:p>
          <a:r>
            <a:rPr lang="en-US" dirty="0"/>
            <a:t>Apollo - Discharge Summary</a:t>
          </a:r>
        </a:p>
      </dgm:t>
    </dgm:pt>
    <dgm:pt modelId="{0B6C071F-FD47-45A2-BDEA-7B56396D9E8E}" type="parTrans" cxnId="{CBBE3901-2270-472F-88DF-9011572B528E}">
      <dgm:prSet/>
      <dgm:spPr/>
      <dgm:t>
        <a:bodyPr/>
        <a:lstStyle/>
        <a:p>
          <a:endParaRPr lang="en-US"/>
        </a:p>
      </dgm:t>
    </dgm:pt>
    <dgm:pt modelId="{9E60C365-186B-43C0-A3D1-49A9C5A53C62}" type="sibTrans" cxnId="{CBBE3901-2270-472F-88DF-9011572B528E}">
      <dgm:prSet/>
      <dgm:spPr/>
      <dgm:t>
        <a:bodyPr/>
        <a:lstStyle/>
        <a:p>
          <a:endParaRPr lang="en-US"/>
        </a:p>
      </dgm:t>
    </dgm:pt>
    <dgm:pt modelId="{7FBE703D-18CF-4502-9F04-2E10A3157D8D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Dream 11 - Fantasy BOT (Player Analysis)</a:t>
          </a:r>
        </a:p>
      </dgm:t>
    </dgm:pt>
    <dgm:pt modelId="{09BAF137-5AD6-4C9E-BF45-CEA9B193C4F2}" type="parTrans" cxnId="{71362E0E-D0B5-4AD8-A695-CC55299DEFFF}">
      <dgm:prSet/>
      <dgm:spPr/>
      <dgm:t>
        <a:bodyPr/>
        <a:lstStyle/>
        <a:p>
          <a:endParaRPr lang="en-US"/>
        </a:p>
      </dgm:t>
    </dgm:pt>
    <dgm:pt modelId="{14DB3E78-5F25-44FD-80AE-3167641B4DF5}" type="sibTrans" cxnId="{71362E0E-D0B5-4AD8-A695-CC55299DEFFF}">
      <dgm:prSet/>
      <dgm:spPr/>
      <dgm:t>
        <a:bodyPr/>
        <a:lstStyle/>
        <a:p>
          <a:endParaRPr lang="en-US"/>
        </a:p>
      </dgm:t>
    </dgm:pt>
    <dgm:pt modelId="{82C3E29B-8941-47ED-9C1C-3222EA8497B3}">
      <dgm:prSet phldrT="[Text]"/>
      <dgm:spPr/>
      <dgm:t>
        <a:bodyPr/>
        <a:lstStyle/>
        <a:p>
          <a:r>
            <a:rPr lang="en-US"/>
            <a:t>Surveillance at Airport Kiosks</a:t>
          </a:r>
        </a:p>
      </dgm:t>
    </dgm:pt>
    <dgm:pt modelId="{F5C98EB4-F96B-4301-9E28-E8D4D47F70B6}" type="parTrans" cxnId="{0F4F6F0C-C2DA-4E60-8CE4-E246EB4ACB89}">
      <dgm:prSet/>
      <dgm:spPr/>
      <dgm:t>
        <a:bodyPr/>
        <a:lstStyle/>
        <a:p>
          <a:endParaRPr lang="en-US"/>
        </a:p>
      </dgm:t>
    </dgm:pt>
    <dgm:pt modelId="{4E056801-D8D2-4252-A957-FBE174BE746B}" type="sibTrans" cxnId="{0F4F6F0C-C2DA-4E60-8CE4-E246EB4ACB89}">
      <dgm:prSet/>
      <dgm:spPr/>
      <dgm:t>
        <a:bodyPr/>
        <a:lstStyle/>
        <a:p>
          <a:endParaRPr lang="en-US"/>
        </a:p>
      </dgm:t>
    </dgm:pt>
    <dgm:pt modelId="{68DA4410-553B-4F1D-AC93-750C8E590936}">
      <dgm:prSet phldrT="[Text]"/>
      <dgm:spPr/>
      <dgm:t>
        <a:bodyPr/>
        <a:lstStyle/>
        <a:p>
          <a:r>
            <a:rPr lang="en-US" dirty="0"/>
            <a:t>Apollo – Family Tree</a:t>
          </a:r>
        </a:p>
      </dgm:t>
    </dgm:pt>
    <dgm:pt modelId="{7E68469F-7A97-4DE3-B282-82BC04A345F9}" type="parTrans" cxnId="{E89B34E3-D17D-4EA0-91A4-5F779EB527BB}">
      <dgm:prSet/>
      <dgm:spPr/>
      <dgm:t>
        <a:bodyPr/>
        <a:lstStyle/>
        <a:p>
          <a:endParaRPr lang="en-US"/>
        </a:p>
      </dgm:t>
    </dgm:pt>
    <dgm:pt modelId="{5CBC0B6B-67A8-4020-A937-BB010D78E763}" type="sibTrans" cxnId="{E89B34E3-D17D-4EA0-91A4-5F779EB527BB}">
      <dgm:prSet/>
      <dgm:spPr/>
      <dgm:t>
        <a:bodyPr/>
        <a:lstStyle/>
        <a:p>
          <a:endParaRPr lang="en-US"/>
        </a:p>
      </dgm:t>
    </dgm:pt>
    <dgm:pt modelId="{BA5B6F25-DCE9-4737-BD99-F29C44389507}" type="pres">
      <dgm:prSet presAssocID="{38CEEA66-F568-476A-A1EF-9256F1EE6C7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AE14620-6D64-4D65-91EE-9CCC7082ABE8}" type="pres">
      <dgm:prSet presAssocID="{38CEEA66-F568-476A-A1EF-9256F1EE6C7E}" presName="children" presStyleCnt="0"/>
      <dgm:spPr/>
    </dgm:pt>
    <dgm:pt modelId="{AA610F51-54C7-4060-A0AA-6865C099603C}" type="pres">
      <dgm:prSet presAssocID="{38CEEA66-F568-476A-A1EF-9256F1EE6C7E}" presName="child1group" presStyleCnt="0"/>
      <dgm:spPr/>
    </dgm:pt>
    <dgm:pt modelId="{4CBE41AA-0862-4ADB-96E1-CD037A395C90}" type="pres">
      <dgm:prSet presAssocID="{38CEEA66-F568-476A-A1EF-9256F1EE6C7E}" presName="child1" presStyleLbl="bgAcc1" presStyleIdx="0" presStyleCnt="4"/>
      <dgm:spPr/>
    </dgm:pt>
    <dgm:pt modelId="{36361189-3FD6-454F-A320-CEE339A7EA37}" type="pres">
      <dgm:prSet presAssocID="{38CEEA66-F568-476A-A1EF-9256F1EE6C7E}" presName="child1Text" presStyleLbl="bgAcc1" presStyleIdx="0" presStyleCnt="4">
        <dgm:presLayoutVars>
          <dgm:bulletEnabled val="1"/>
        </dgm:presLayoutVars>
      </dgm:prSet>
      <dgm:spPr/>
    </dgm:pt>
    <dgm:pt modelId="{E56E1138-3242-4005-B346-CB39ECE16A2A}" type="pres">
      <dgm:prSet presAssocID="{38CEEA66-F568-476A-A1EF-9256F1EE6C7E}" presName="child2group" presStyleCnt="0"/>
      <dgm:spPr/>
    </dgm:pt>
    <dgm:pt modelId="{CF8BA7DB-0A9C-4D94-988C-11AAA263E63B}" type="pres">
      <dgm:prSet presAssocID="{38CEEA66-F568-476A-A1EF-9256F1EE6C7E}" presName="child2" presStyleLbl="bgAcc1" presStyleIdx="1" presStyleCnt="4" custScaleY="100688"/>
      <dgm:spPr/>
    </dgm:pt>
    <dgm:pt modelId="{3E49EE99-62E5-488A-9CEF-1DC22725EC64}" type="pres">
      <dgm:prSet presAssocID="{38CEEA66-F568-476A-A1EF-9256F1EE6C7E}" presName="child2Text" presStyleLbl="bgAcc1" presStyleIdx="1" presStyleCnt="4">
        <dgm:presLayoutVars>
          <dgm:bulletEnabled val="1"/>
        </dgm:presLayoutVars>
      </dgm:prSet>
      <dgm:spPr/>
    </dgm:pt>
    <dgm:pt modelId="{4D200C0A-1FA2-4A7C-B2FD-FBB5655D6A48}" type="pres">
      <dgm:prSet presAssocID="{38CEEA66-F568-476A-A1EF-9256F1EE6C7E}" presName="child3group" presStyleCnt="0"/>
      <dgm:spPr/>
    </dgm:pt>
    <dgm:pt modelId="{BFDF5D02-2A31-4A89-B25E-91989B3E64E7}" type="pres">
      <dgm:prSet presAssocID="{38CEEA66-F568-476A-A1EF-9256F1EE6C7E}" presName="child3" presStyleLbl="bgAcc1" presStyleIdx="2" presStyleCnt="4" custScaleY="102273"/>
      <dgm:spPr/>
    </dgm:pt>
    <dgm:pt modelId="{C4668C05-D19C-46B2-9ABE-BA85351F42B0}" type="pres">
      <dgm:prSet presAssocID="{38CEEA66-F568-476A-A1EF-9256F1EE6C7E}" presName="child3Text" presStyleLbl="bgAcc1" presStyleIdx="2" presStyleCnt="4">
        <dgm:presLayoutVars>
          <dgm:bulletEnabled val="1"/>
        </dgm:presLayoutVars>
      </dgm:prSet>
      <dgm:spPr/>
    </dgm:pt>
    <dgm:pt modelId="{5E38E696-B7EF-4B2E-BC47-8DD172820CF2}" type="pres">
      <dgm:prSet presAssocID="{38CEEA66-F568-476A-A1EF-9256F1EE6C7E}" presName="child4group" presStyleCnt="0"/>
      <dgm:spPr/>
    </dgm:pt>
    <dgm:pt modelId="{A5949452-1E44-41CC-B708-6776E0D77C46}" type="pres">
      <dgm:prSet presAssocID="{38CEEA66-F568-476A-A1EF-9256F1EE6C7E}" presName="child4" presStyleLbl="bgAcc1" presStyleIdx="3" presStyleCnt="4"/>
      <dgm:spPr/>
    </dgm:pt>
    <dgm:pt modelId="{686BF512-C1A8-4605-9728-B25231141517}" type="pres">
      <dgm:prSet presAssocID="{38CEEA66-F568-476A-A1EF-9256F1EE6C7E}" presName="child4Text" presStyleLbl="bgAcc1" presStyleIdx="3" presStyleCnt="4">
        <dgm:presLayoutVars>
          <dgm:bulletEnabled val="1"/>
        </dgm:presLayoutVars>
      </dgm:prSet>
      <dgm:spPr/>
    </dgm:pt>
    <dgm:pt modelId="{933837D0-39C7-4321-90F4-AA2945455A44}" type="pres">
      <dgm:prSet presAssocID="{38CEEA66-F568-476A-A1EF-9256F1EE6C7E}" presName="childPlaceholder" presStyleCnt="0"/>
      <dgm:spPr/>
    </dgm:pt>
    <dgm:pt modelId="{54F03D81-E12E-4889-843E-F65F0C3899E4}" type="pres">
      <dgm:prSet presAssocID="{38CEEA66-F568-476A-A1EF-9256F1EE6C7E}" presName="circle" presStyleCnt="0"/>
      <dgm:spPr/>
    </dgm:pt>
    <dgm:pt modelId="{515CBA21-4D18-4BE9-AF55-6AD070007000}" type="pres">
      <dgm:prSet presAssocID="{38CEEA66-F568-476A-A1EF-9256F1EE6C7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22EF9D2-7912-4781-84B9-A2CA40D30712}" type="pres">
      <dgm:prSet presAssocID="{38CEEA66-F568-476A-A1EF-9256F1EE6C7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F95E52F5-A1F6-4280-A314-36327FA1CA53}" type="pres">
      <dgm:prSet presAssocID="{38CEEA66-F568-476A-A1EF-9256F1EE6C7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CD73A891-5003-48CC-9519-08E981BE3F72}" type="pres">
      <dgm:prSet presAssocID="{38CEEA66-F568-476A-A1EF-9256F1EE6C7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8458DFB-719F-4AE3-969A-0E2DD7489675}" type="pres">
      <dgm:prSet presAssocID="{38CEEA66-F568-476A-A1EF-9256F1EE6C7E}" presName="quadrantPlaceholder" presStyleCnt="0"/>
      <dgm:spPr/>
    </dgm:pt>
    <dgm:pt modelId="{61B90528-83CA-4D5E-99CB-C165D5B021D9}" type="pres">
      <dgm:prSet presAssocID="{38CEEA66-F568-476A-A1EF-9256F1EE6C7E}" presName="center1" presStyleLbl="fgShp" presStyleIdx="0" presStyleCnt="2"/>
      <dgm:spPr/>
    </dgm:pt>
    <dgm:pt modelId="{CAB53744-2E76-46DC-B63D-ED40F1028314}" type="pres">
      <dgm:prSet presAssocID="{38CEEA66-F568-476A-A1EF-9256F1EE6C7E}" presName="center2" presStyleLbl="fgShp" presStyleIdx="1" presStyleCnt="2"/>
      <dgm:spPr/>
    </dgm:pt>
  </dgm:ptLst>
  <dgm:cxnLst>
    <dgm:cxn modelId="{CBBE3901-2270-472F-88DF-9011572B528E}" srcId="{8EE1E5A0-DDFA-47E9-A328-C8FDE085AC04}" destId="{8B706671-A978-4866-B51B-C5C5C6AE1818}" srcOrd="3" destOrd="0" parTransId="{0B6C071F-FD47-45A2-BDEA-7B56396D9E8E}" sibTransId="{9E60C365-186B-43C0-A3D1-49A9C5A53C62}"/>
    <dgm:cxn modelId="{52CC7A02-1D81-49E2-B035-BE4EC3E81316}" type="presOf" srcId="{0F04F920-4BB4-4E62-BF35-123E4A693EF2}" destId="{BFDF5D02-2A31-4A89-B25E-91989B3E64E7}" srcOrd="0" destOrd="0" presId="urn:microsoft.com/office/officeart/2005/8/layout/cycle4"/>
    <dgm:cxn modelId="{8EA71809-2EF0-4CC7-876E-8F3D957B8559}" type="presOf" srcId="{0F04F920-4BB4-4E62-BF35-123E4A693EF2}" destId="{C4668C05-D19C-46B2-9ABE-BA85351F42B0}" srcOrd="1" destOrd="0" presId="urn:microsoft.com/office/officeart/2005/8/layout/cycle4"/>
    <dgm:cxn modelId="{0F4F6F0C-C2DA-4E60-8CE4-E246EB4ACB89}" srcId="{EFFD017F-913A-43EB-9C99-85BC38DCC785}" destId="{82C3E29B-8941-47ED-9C1C-3222EA8497B3}" srcOrd="1" destOrd="0" parTransId="{F5C98EB4-F96B-4301-9E28-E8D4D47F70B6}" sibTransId="{4E056801-D8D2-4252-A957-FBE174BE746B}"/>
    <dgm:cxn modelId="{71362E0E-D0B5-4AD8-A695-CC55299DEFFF}" srcId="{8EE1E5A0-DDFA-47E9-A328-C8FDE085AC04}" destId="{7FBE703D-18CF-4502-9F04-2E10A3157D8D}" srcOrd="4" destOrd="0" parTransId="{09BAF137-5AD6-4C9E-BF45-CEA9B193C4F2}" sibTransId="{14DB3E78-5F25-44FD-80AE-3167641B4DF5}"/>
    <dgm:cxn modelId="{5961C816-14C1-4C61-AA37-B8F979B90966}" srcId="{8EE1E5A0-DDFA-47E9-A328-C8FDE085AC04}" destId="{F06CAA24-0E00-4514-B990-08EE07C8687F}" srcOrd="2" destOrd="0" parTransId="{235748F2-E12A-48B8-82DC-4FEF8E84F304}" sibTransId="{9D12F9F2-CE69-403D-8FC2-6DF50A8C2AF0}"/>
    <dgm:cxn modelId="{0E652C20-A346-4666-BBA6-69D5E75BC6C4}" type="presOf" srcId="{1D99FA2A-0873-4E24-9B8E-6F52450466EA}" destId="{CF8BA7DB-0A9C-4D94-988C-11AAA263E63B}" srcOrd="0" destOrd="1" presId="urn:microsoft.com/office/officeart/2005/8/layout/cycle4"/>
    <dgm:cxn modelId="{F3ECA027-4586-4E27-969A-9D7888F37AC6}" type="presOf" srcId="{B95A964C-ED66-44E9-BD24-E85C94F882AA}" destId="{A5949452-1E44-41CC-B708-6776E0D77C46}" srcOrd="0" destOrd="1" presId="urn:microsoft.com/office/officeart/2005/8/layout/cycle4"/>
    <dgm:cxn modelId="{DB7ED828-801D-4D5C-A47D-B79C659E7BD3}" type="presOf" srcId="{38CEEA66-F568-476A-A1EF-9256F1EE6C7E}" destId="{BA5B6F25-DCE9-4737-BD99-F29C44389507}" srcOrd="0" destOrd="0" presId="urn:microsoft.com/office/officeart/2005/8/layout/cycle4"/>
    <dgm:cxn modelId="{17F9EA29-5A9E-4BFB-B6C7-99327D9D8465}" srcId="{EFFD017F-913A-43EB-9C99-85BC38DCC785}" destId="{86473EF6-1D19-421E-B9EA-EF98C6800F65}" srcOrd="0" destOrd="0" parTransId="{C4EF1B6C-38F1-4960-A42F-CB166AC22F7B}" sibTransId="{F3E6F108-51F1-4CF9-B7F9-EF139A7AC154}"/>
    <dgm:cxn modelId="{0E20252C-24C7-44CD-9BF1-5A1E800BEFB1}" type="presOf" srcId="{B95A964C-ED66-44E9-BD24-E85C94F882AA}" destId="{686BF512-C1A8-4605-9728-B25231141517}" srcOrd="1" destOrd="1" presId="urn:microsoft.com/office/officeart/2005/8/layout/cycle4"/>
    <dgm:cxn modelId="{B712F132-85DE-405D-933A-AC40C1096E6D}" srcId="{38CEEA66-F568-476A-A1EF-9256F1EE6C7E}" destId="{1CDA4032-D3B7-4159-B4A3-382B04E1947C}" srcOrd="3" destOrd="0" parTransId="{CC921C22-1D6F-4075-9AA4-409304FFBDF5}" sibTransId="{E9EF89ED-8443-47BF-BCA5-92BFFD2AB4D4}"/>
    <dgm:cxn modelId="{50C74B5B-19F1-40EE-A76C-9A77912810AD}" srcId="{38CEEA66-F568-476A-A1EF-9256F1EE6C7E}" destId="{EFFD017F-913A-43EB-9C99-85BC38DCC785}" srcOrd="0" destOrd="0" parTransId="{24D0316E-625C-4F9E-BB45-21F6F74A3A07}" sibTransId="{B6C39424-8FD2-4EF7-A53B-EDB29BB8B6FB}"/>
    <dgm:cxn modelId="{111EF25D-0E37-4A44-BB0C-B883DA2E2C6D}" srcId="{8EE1E5A0-DDFA-47E9-A328-C8FDE085AC04}" destId="{5C906413-CAAC-44D3-B77C-1ED0754965C7}" srcOrd="0" destOrd="0" parTransId="{FA739755-055E-4E3E-8B37-8CA378777CF4}" sibTransId="{86F7D012-2052-4FF7-8ED6-6D445F75634D}"/>
    <dgm:cxn modelId="{AA19465F-9718-42FA-912F-5A356CB69C82}" type="presOf" srcId="{0BC8DA4A-093E-4085-B536-A158241FE7B0}" destId="{686BF512-C1A8-4605-9728-B25231141517}" srcOrd="1" destOrd="2" presId="urn:microsoft.com/office/officeart/2005/8/layout/cycle4"/>
    <dgm:cxn modelId="{475B5760-7104-451A-B831-E7F1CE9F9877}" type="presOf" srcId="{8CB60A35-006F-4E9A-9B06-110D82230709}" destId="{C4668C05-D19C-46B2-9ABE-BA85351F42B0}" srcOrd="1" destOrd="1" presId="urn:microsoft.com/office/officeart/2005/8/layout/cycle4"/>
    <dgm:cxn modelId="{25943B46-3CD4-4D01-AC0A-E2CB14164866}" type="presOf" srcId="{F06CAA24-0E00-4514-B990-08EE07C8687F}" destId="{3E49EE99-62E5-488A-9CEF-1DC22725EC64}" srcOrd="1" destOrd="2" presId="urn:microsoft.com/office/officeart/2005/8/layout/cycle4"/>
    <dgm:cxn modelId="{2D547B68-5174-48CB-948B-780ED127493B}" srcId="{1CDA4032-D3B7-4159-B4A3-382B04E1947C}" destId="{B95A964C-ED66-44E9-BD24-E85C94F882AA}" srcOrd="1" destOrd="0" parTransId="{CF5E401D-7B6C-480D-A24B-BA7CF5943D65}" sibTransId="{39676F47-F953-444A-87AC-3370012094ED}"/>
    <dgm:cxn modelId="{D7FD2349-0067-4D21-8C95-FF496E686BC1}" type="presOf" srcId="{68DA4410-553B-4F1D-AC93-750C8E590936}" destId="{C4668C05-D19C-46B2-9ABE-BA85351F42B0}" srcOrd="1" destOrd="2" presId="urn:microsoft.com/office/officeart/2005/8/layout/cycle4"/>
    <dgm:cxn modelId="{A5E6B96B-98D5-46F9-8C85-8E66A3EBBFB2}" type="presOf" srcId="{5C906413-CAAC-44D3-B77C-1ED0754965C7}" destId="{CF8BA7DB-0A9C-4D94-988C-11AAA263E63B}" srcOrd="0" destOrd="0" presId="urn:microsoft.com/office/officeart/2005/8/layout/cycle4"/>
    <dgm:cxn modelId="{7EB0056D-C281-4B23-8598-628B945E2AE4}" type="presOf" srcId="{5C906413-CAAC-44D3-B77C-1ED0754965C7}" destId="{3E49EE99-62E5-488A-9CEF-1DC22725EC64}" srcOrd="1" destOrd="0" presId="urn:microsoft.com/office/officeart/2005/8/layout/cycle4"/>
    <dgm:cxn modelId="{0389684F-FE3D-49EE-B6DE-5BF04FA82936}" srcId="{1CDA4032-D3B7-4159-B4A3-382B04E1947C}" destId="{0BC8DA4A-093E-4085-B536-A158241FE7B0}" srcOrd="2" destOrd="0" parTransId="{DA73FE2D-2A37-4B9F-AA3E-55C167CE9E77}" sibTransId="{3921E20D-E039-4802-B336-025B5CA6907B}"/>
    <dgm:cxn modelId="{62544551-95F7-4B87-AE81-71902593638C}" type="presOf" srcId="{82C3E29B-8941-47ED-9C1C-3222EA8497B3}" destId="{4CBE41AA-0862-4ADB-96E1-CD037A395C90}" srcOrd="0" destOrd="1" presId="urn:microsoft.com/office/officeart/2005/8/layout/cycle4"/>
    <dgm:cxn modelId="{05277D73-8B8C-4428-81F1-35A102E64ED6}" srcId="{38CEEA66-F568-476A-A1EF-9256F1EE6C7E}" destId="{3F36CDBE-0717-40F0-AD31-F8AF873AF718}" srcOrd="2" destOrd="0" parTransId="{4F9297AC-9C30-4935-BD38-5FAA65B099D2}" sibTransId="{CF596EF0-6434-4A1A-AB1E-E4E6E32E4123}"/>
    <dgm:cxn modelId="{43D8BD76-2E5C-4DC8-B915-43054C85B561}" type="presOf" srcId="{EFFD017F-913A-43EB-9C99-85BC38DCC785}" destId="{515CBA21-4D18-4BE9-AF55-6AD070007000}" srcOrd="0" destOrd="0" presId="urn:microsoft.com/office/officeart/2005/8/layout/cycle4"/>
    <dgm:cxn modelId="{268F4257-442C-4006-8FFB-F7F584751CD6}" type="presOf" srcId="{883AB60D-F967-4F32-84FF-E3FA0F31FFEB}" destId="{686BF512-C1A8-4605-9728-B25231141517}" srcOrd="1" destOrd="0" presId="urn:microsoft.com/office/officeart/2005/8/layout/cycle4"/>
    <dgm:cxn modelId="{6125F258-993E-4673-83F9-AEB97B3CA04C}" srcId="{3F36CDBE-0717-40F0-AD31-F8AF873AF718}" destId="{0F04F920-4BB4-4E62-BF35-123E4A693EF2}" srcOrd="0" destOrd="0" parTransId="{12122D82-2842-47A8-A82A-090B3A1D332D}" sibTransId="{36CCA58D-545E-4E46-8847-53942B889784}"/>
    <dgm:cxn modelId="{5474A97A-D132-4653-A523-5F26035094B7}" type="presOf" srcId="{8EE1E5A0-DDFA-47E9-A328-C8FDE085AC04}" destId="{022EF9D2-7912-4781-84B9-A2CA40D30712}" srcOrd="0" destOrd="0" presId="urn:microsoft.com/office/officeart/2005/8/layout/cycle4"/>
    <dgm:cxn modelId="{029ABA81-A6E8-41E4-A63A-2DA3160A228D}" type="presOf" srcId="{8B706671-A978-4866-B51B-C5C5C6AE1818}" destId="{CF8BA7DB-0A9C-4D94-988C-11AAA263E63B}" srcOrd="0" destOrd="3" presId="urn:microsoft.com/office/officeart/2005/8/layout/cycle4"/>
    <dgm:cxn modelId="{B4D61585-8459-4DAD-B4CE-3D5A10F39963}" type="presOf" srcId="{8CB60A35-006F-4E9A-9B06-110D82230709}" destId="{BFDF5D02-2A31-4A89-B25E-91989B3E64E7}" srcOrd="0" destOrd="1" presId="urn:microsoft.com/office/officeart/2005/8/layout/cycle4"/>
    <dgm:cxn modelId="{34ACDC8B-6FFF-4631-A282-1C7A247D4249}" srcId="{3F36CDBE-0717-40F0-AD31-F8AF873AF718}" destId="{8CB60A35-006F-4E9A-9B06-110D82230709}" srcOrd="1" destOrd="0" parTransId="{3AB8294A-E9BA-402B-A9CB-4EC81651A186}" sibTransId="{4748148C-51E4-4253-914B-2069B108E8C3}"/>
    <dgm:cxn modelId="{0F743B8C-27F9-4F7E-A5EF-724E8E66F3CE}" type="presOf" srcId="{883AB60D-F967-4F32-84FF-E3FA0F31FFEB}" destId="{A5949452-1E44-41CC-B708-6776E0D77C46}" srcOrd="0" destOrd="0" presId="urn:microsoft.com/office/officeart/2005/8/layout/cycle4"/>
    <dgm:cxn modelId="{15303F92-8623-4A03-8FF0-92466143573B}" type="presOf" srcId="{82C3E29B-8941-47ED-9C1C-3222EA8497B3}" destId="{36361189-3FD6-454F-A320-CEE339A7EA37}" srcOrd="1" destOrd="1" presId="urn:microsoft.com/office/officeart/2005/8/layout/cycle4"/>
    <dgm:cxn modelId="{CB21D895-ECC1-4255-9302-BADE07ADC518}" srcId="{38CEEA66-F568-476A-A1EF-9256F1EE6C7E}" destId="{92D283F4-00F4-4399-8440-2ABEA2E7F657}" srcOrd="4" destOrd="0" parTransId="{D33B7CD8-DDD9-4963-8BED-A2F6E822712D}" sibTransId="{0CA41BE2-B96B-401C-A766-965124BE8A3B}"/>
    <dgm:cxn modelId="{0DA753A1-8CA3-4828-8CF6-B9C5A1366725}" type="presOf" srcId="{7FBE703D-18CF-4502-9F04-2E10A3157D8D}" destId="{3E49EE99-62E5-488A-9CEF-1DC22725EC64}" srcOrd="1" destOrd="4" presId="urn:microsoft.com/office/officeart/2005/8/layout/cycle4"/>
    <dgm:cxn modelId="{1537C3A2-6647-47F1-BC96-1E28B83BAE5E}" srcId="{1CDA4032-D3B7-4159-B4A3-382B04E1947C}" destId="{883AB60D-F967-4F32-84FF-E3FA0F31FFEB}" srcOrd="0" destOrd="0" parTransId="{CC73F615-5DF1-4A8B-8624-379F7FAB2D26}" sibTransId="{17F55900-3030-4E6E-B7BC-53CF35023C2F}"/>
    <dgm:cxn modelId="{8BBA59A3-0165-41FF-B1E2-48B74F36B599}" srcId="{38CEEA66-F568-476A-A1EF-9256F1EE6C7E}" destId="{8EE1E5A0-DDFA-47E9-A328-C8FDE085AC04}" srcOrd="1" destOrd="0" parTransId="{C818B418-4B57-4CE0-BA0B-E60378DC0FA4}" sibTransId="{C7651FB1-3C3A-4B94-86ED-E90B1CCE2528}"/>
    <dgm:cxn modelId="{715E48B5-EF88-4B4F-9C50-B5FCED93C241}" type="presOf" srcId="{3F36CDBE-0717-40F0-AD31-F8AF873AF718}" destId="{F95E52F5-A1F6-4280-A314-36327FA1CA53}" srcOrd="0" destOrd="0" presId="urn:microsoft.com/office/officeart/2005/8/layout/cycle4"/>
    <dgm:cxn modelId="{C2312CC8-04BB-45C5-8C10-FDA0B7FB99E3}" type="presOf" srcId="{68DA4410-553B-4F1D-AC93-750C8E590936}" destId="{BFDF5D02-2A31-4A89-B25E-91989B3E64E7}" srcOrd="0" destOrd="2" presId="urn:microsoft.com/office/officeart/2005/8/layout/cycle4"/>
    <dgm:cxn modelId="{87EDECCA-4C09-42F6-B224-651270536543}" type="presOf" srcId="{86473EF6-1D19-421E-B9EA-EF98C6800F65}" destId="{4CBE41AA-0862-4ADB-96E1-CD037A395C90}" srcOrd="0" destOrd="0" presId="urn:microsoft.com/office/officeart/2005/8/layout/cycle4"/>
    <dgm:cxn modelId="{D05D8FCC-DD63-4E94-8ACF-29524ED54B7E}" type="presOf" srcId="{0BC8DA4A-093E-4085-B536-A158241FE7B0}" destId="{A5949452-1E44-41CC-B708-6776E0D77C46}" srcOrd="0" destOrd="2" presId="urn:microsoft.com/office/officeart/2005/8/layout/cycle4"/>
    <dgm:cxn modelId="{E64A89D7-ED1F-4868-B504-19B4FC3BAC78}" type="presOf" srcId="{1CDA4032-D3B7-4159-B4A3-382B04E1947C}" destId="{CD73A891-5003-48CC-9519-08E981BE3F72}" srcOrd="0" destOrd="0" presId="urn:microsoft.com/office/officeart/2005/8/layout/cycle4"/>
    <dgm:cxn modelId="{6C1FF7D8-26D9-4E2D-A5FE-98D68C425EC4}" srcId="{8EE1E5A0-DDFA-47E9-A328-C8FDE085AC04}" destId="{1D99FA2A-0873-4E24-9B8E-6F52450466EA}" srcOrd="1" destOrd="0" parTransId="{D70EEE64-80F0-4E97-86A6-6575A647735F}" sibTransId="{1EAE6BDB-03C4-4D6E-9DA3-5A7F34FF103D}"/>
    <dgm:cxn modelId="{E89B34E3-D17D-4EA0-91A4-5F779EB527BB}" srcId="{3F36CDBE-0717-40F0-AD31-F8AF873AF718}" destId="{68DA4410-553B-4F1D-AC93-750C8E590936}" srcOrd="2" destOrd="0" parTransId="{7E68469F-7A97-4DE3-B282-82BC04A345F9}" sibTransId="{5CBC0B6B-67A8-4020-A937-BB010D78E763}"/>
    <dgm:cxn modelId="{7ECC0CE4-A3C3-4D5F-8F0F-84E589BF6172}" type="presOf" srcId="{1D99FA2A-0873-4E24-9B8E-6F52450466EA}" destId="{3E49EE99-62E5-488A-9CEF-1DC22725EC64}" srcOrd="1" destOrd="1" presId="urn:microsoft.com/office/officeart/2005/8/layout/cycle4"/>
    <dgm:cxn modelId="{E0A0C6E7-9C7D-49E9-9112-2DD6DD059B41}" type="presOf" srcId="{F06CAA24-0E00-4514-B990-08EE07C8687F}" destId="{CF8BA7DB-0A9C-4D94-988C-11AAA263E63B}" srcOrd="0" destOrd="2" presId="urn:microsoft.com/office/officeart/2005/8/layout/cycle4"/>
    <dgm:cxn modelId="{7CF566F5-F485-4ACF-B8BE-EDF088A1ED83}" type="presOf" srcId="{86473EF6-1D19-421E-B9EA-EF98C6800F65}" destId="{36361189-3FD6-454F-A320-CEE339A7EA37}" srcOrd="1" destOrd="0" presId="urn:microsoft.com/office/officeart/2005/8/layout/cycle4"/>
    <dgm:cxn modelId="{DFD7A7F6-FE7B-4A12-B9ED-F3CC46FA738C}" type="presOf" srcId="{8B706671-A978-4866-B51B-C5C5C6AE1818}" destId="{3E49EE99-62E5-488A-9CEF-1DC22725EC64}" srcOrd="1" destOrd="3" presId="urn:microsoft.com/office/officeart/2005/8/layout/cycle4"/>
    <dgm:cxn modelId="{4DCF7DF8-942B-4E6B-AE18-5A9D0AE5494D}" type="presOf" srcId="{7FBE703D-18CF-4502-9F04-2E10A3157D8D}" destId="{CF8BA7DB-0A9C-4D94-988C-11AAA263E63B}" srcOrd="0" destOrd="4" presId="urn:microsoft.com/office/officeart/2005/8/layout/cycle4"/>
    <dgm:cxn modelId="{AB1F1085-23E8-4761-AB8B-9F24593CA6D4}" type="presParOf" srcId="{BA5B6F25-DCE9-4737-BD99-F29C44389507}" destId="{FAE14620-6D64-4D65-91EE-9CCC7082ABE8}" srcOrd="0" destOrd="0" presId="urn:microsoft.com/office/officeart/2005/8/layout/cycle4"/>
    <dgm:cxn modelId="{F7AE540C-3A46-4F52-9057-B539D8555F18}" type="presParOf" srcId="{FAE14620-6D64-4D65-91EE-9CCC7082ABE8}" destId="{AA610F51-54C7-4060-A0AA-6865C099603C}" srcOrd="0" destOrd="0" presId="urn:microsoft.com/office/officeart/2005/8/layout/cycle4"/>
    <dgm:cxn modelId="{A4FC306F-5077-4626-9427-0F0EA7DD9F59}" type="presParOf" srcId="{AA610F51-54C7-4060-A0AA-6865C099603C}" destId="{4CBE41AA-0862-4ADB-96E1-CD037A395C90}" srcOrd="0" destOrd="0" presId="urn:microsoft.com/office/officeart/2005/8/layout/cycle4"/>
    <dgm:cxn modelId="{63E0161D-6397-489A-9106-EEE60E828B5E}" type="presParOf" srcId="{AA610F51-54C7-4060-A0AA-6865C099603C}" destId="{36361189-3FD6-454F-A320-CEE339A7EA37}" srcOrd="1" destOrd="0" presId="urn:microsoft.com/office/officeart/2005/8/layout/cycle4"/>
    <dgm:cxn modelId="{8F0A5EB3-A637-405E-8F59-2CF9EE1D3C5B}" type="presParOf" srcId="{FAE14620-6D64-4D65-91EE-9CCC7082ABE8}" destId="{E56E1138-3242-4005-B346-CB39ECE16A2A}" srcOrd="1" destOrd="0" presId="urn:microsoft.com/office/officeart/2005/8/layout/cycle4"/>
    <dgm:cxn modelId="{33FA646A-BB6E-4261-AFDB-FD2823CF6F72}" type="presParOf" srcId="{E56E1138-3242-4005-B346-CB39ECE16A2A}" destId="{CF8BA7DB-0A9C-4D94-988C-11AAA263E63B}" srcOrd="0" destOrd="0" presId="urn:microsoft.com/office/officeart/2005/8/layout/cycle4"/>
    <dgm:cxn modelId="{02064341-F202-4CB9-AD07-713BFEE928F9}" type="presParOf" srcId="{E56E1138-3242-4005-B346-CB39ECE16A2A}" destId="{3E49EE99-62E5-488A-9CEF-1DC22725EC64}" srcOrd="1" destOrd="0" presId="urn:microsoft.com/office/officeart/2005/8/layout/cycle4"/>
    <dgm:cxn modelId="{8C5D87CB-F4AB-45C2-91AE-9B23EC024EE1}" type="presParOf" srcId="{FAE14620-6D64-4D65-91EE-9CCC7082ABE8}" destId="{4D200C0A-1FA2-4A7C-B2FD-FBB5655D6A48}" srcOrd="2" destOrd="0" presId="urn:microsoft.com/office/officeart/2005/8/layout/cycle4"/>
    <dgm:cxn modelId="{820C12F5-66D8-47C8-B0C8-B6ED967C9D0F}" type="presParOf" srcId="{4D200C0A-1FA2-4A7C-B2FD-FBB5655D6A48}" destId="{BFDF5D02-2A31-4A89-B25E-91989B3E64E7}" srcOrd="0" destOrd="0" presId="urn:microsoft.com/office/officeart/2005/8/layout/cycle4"/>
    <dgm:cxn modelId="{A59895CD-7A07-46B9-BC21-7F80D35E3B3F}" type="presParOf" srcId="{4D200C0A-1FA2-4A7C-B2FD-FBB5655D6A48}" destId="{C4668C05-D19C-46B2-9ABE-BA85351F42B0}" srcOrd="1" destOrd="0" presId="urn:microsoft.com/office/officeart/2005/8/layout/cycle4"/>
    <dgm:cxn modelId="{0CE055B8-F259-4A84-B9D5-859DAB00BF7A}" type="presParOf" srcId="{FAE14620-6D64-4D65-91EE-9CCC7082ABE8}" destId="{5E38E696-B7EF-4B2E-BC47-8DD172820CF2}" srcOrd="3" destOrd="0" presId="urn:microsoft.com/office/officeart/2005/8/layout/cycle4"/>
    <dgm:cxn modelId="{C439406A-F49E-4AC9-BDFA-6D1565882273}" type="presParOf" srcId="{5E38E696-B7EF-4B2E-BC47-8DD172820CF2}" destId="{A5949452-1E44-41CC-B708-6776E0D77C46}" srcOrd="0" destOrd="0" presId="urn:microsoft.com/office/officeart/2005/8/layout/cycle4"/>
    <dgm:cxn modelId="{44DF8F7C-D4EE-4C98-B0D1-056332D9E85D}" type="presParOf" srcId="{5E38E696-B7EF-4B2E-BC47-8DD172820CF2}" destId="{686BF512-C1A8-4605-9728-B25231141517}" srcOrd="1" destOrd="0" presId="urn:microsoft.com/office/officeart/2005/8/layout/cycle4"/>
    <dgm:cxn modelId="{184CC519-78A4-4E0A-B08F-A94CADD0EF4E}" type="presParOf" srcId="{FAE14620-6D64-4D65-91EE-9CCC7082ABE8}" destId="{933837D0-39C7-4321-90F4-AA2945455A44}" srcOrd="4" destOrd="0" presId="urn:microsoft.com/office/officeart/2005/8/layout/cycle4"/>
    <dgm:cxn modelId="{3A9AB944-5098-4458-8673-F7D5228A05FF}" type="presParOf" srcId="{BA5B6F25-DCE9-4737-BD99-F29C44389507}" destId="{54F03D81-E12E-4889-843E-F65F0C3899E4}" srcOrd="1" destOrd="0" presId="urn:microsoft.com/office/officeart/2005/8/layout/cycle4"/>
    <dgm:cxn modelId="{3FDE12B7-70D1-4254-9BD8-AE8FDD147B9B}" type="presParOf" srcId="{54F03D81-E12E-4889-843E-F65F0C3899E4}" destId="{515CBA21-4D18-4BE9-AF55-6AD070007000}" srcOrd="0" destOrd="0" presId="urn:microsoft.com/office/officeart/2005/8/layout/cycle4"/>
    <dgm:cxn modelId="{9BB95517-0BBC-40F7-8BD2-0228783CBC91}" type="presParOf" srcId="{54F03D81-E12E-4889-843E-F65F0C3899E4}" destId="{022EF9D2-7912-4781-84B9-A2CA40D30712}" srcOrd="1" destOrd="0" presId="urn:microsoft.com/office/officeart/2005/8/layout/cycle4"/>
    <dgm:cxn modelId="{25111F65-84B8-4E5B-9085-9F29B6ACA297}" type="presParOf" srcId="{54F03D81-E12E-4889-843E-F65F0C3899E4}" destId="{F95E52F5-A1F6-4280-A314-36327FA1CA53}" srcOrd="2" destOrd="0" presId="urn:microsoft.com/office/officeart/2005/8/layout/cycle4"/>
    <dgm:cxn modelId="{58DC3F86-0280-4FD9-88A1-2BA72EB573DE}" type="presParOf" srcId="{54F03D81-E12E-4889-843E-F65F0C3899E4}" destId="{CD73A891-5003-48CC-9519-08E981BE3F72}" srcOrd="3" destOrd="0" presId="urn:microsoft.com/office/officeart/2005/8/layout/cycle4"/>
    <dgm:cxn modelId="{91FBF959-ED21-435E-AFD8-66423050A3E6}" type="presParOf" srcId="{54F03D81-E12E-4889-843E-F65F0C3899E4}" destId="{A8458DFB-719F-4AE3-969A-0E2DD7489675}" srcOrd="4" destOrd="0" presId="urn:microsoft.com/office/officeart/2005/8/layout/cycle4"/>
    <dgm:cxn modelId="{2B695ADA-0480-484A-944C-73220FE61496}" type="presParOf" srcId="{BA5B6F25-DCE9-4737-BD99-F29C44389507}" destId="{61B90528-83CA-4D5E-99CB-C165D5B021D9}" srcOrd="2" destOrd="0" presId="urn:microsoft.com/office/officeart/2005/8/layout/cycle4"/>
    <dgm:cxn modelId="{AEC143DD-6732-4A73-BFFF-D0F8DBCFE497}" type="presParOf" srcId="{BA5B6F25-DCE9-4737-BD99-F29C44389507}" destId="{CAB53744-2E76-46DC-B63D-ED40F102831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3D6118-ED05-455C-BBEE-080CCA892DBC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BE8E5B-4B6C-40B3-BEEB-A7CC4DD2D5D5}">
      <dgm:prSet phldrT="[Text]" custT="1"/>
      <dgm:spPr/>
      <dgm:t>
        <a:bodyPr/>
        <a:lstStyle/>
        <a:p>
          <a:pPr algn="l"/>
          <a:r>
            <a:rPr lang="en-US" sz="800"/>
            <a:t>BFL</a:t>
          </a:r>
        </a:p>
      </dgm:t>
    </dgm:pt>
    <dgm:pt modelId="{AE72F4A9-53E1-4D58-AED9-560C804921DA}" type="parTrans" cxnId="{400C1509-8925-4077-89B7-8C21679D9414}">
      <dgm:prSet/>
      <dgm:spPr/>
      <dgm:t>
        <a:bodyPr/>
        <a:lstStyle/>
        <a:p>
          <a:pPr algn="l"/>
          <a:endParaRPr lang="en-US" sz="800"/>
        </a:p>
      </dgm:t>
    </dgm:pt>
    <dgm:pt modelId="{F3FF3F97-7A03-42B1-B07C-B1648E230248}" type="sibTrans" cxnId="{400C1509-8925-4077-89B7-8C21679D9414}">
      <dgm:prSet/>
      <dgm:spPr/>
      <dgm:t>
        <a:bodyPr/>
        <a:lstStyle/>
        <a:p>
          <a:pPr algn="l"/>
          <a:endParaRPr lang="en-US" sz="800"/>
        </a:p>
      </dgm:t>
    </dgm:pt>
    <dgm:pt modelId="{7B010EFF-E832-4E29-9324-996352BFAC81}">
      <dgm:prSet phldrT="[Text]" custT="1"/>
      <dgm:spPr/>
      <dgm:t>
        <a:bodyPr/>
        <a:lstStyle/>
        <a:p>
          <a:pPr algn="l"/>
          <a:r>
            <a:rPr lang="en-US" sz="800"/>
            <a:t>Voice BOT for Sales / Ask IT BOT</a:t>
          </a:r>
        </a:p>
      </dgm:t>
    </dgm:pt>
    <dgm:pt modelId="{0D182E66-4040-49D2-9F1C-59758CB58AEF}" type="parTrans" cxnId="{A68889B4-A0D3-46B0-B8D9-941E4D33A5A6}">
      <dgm:prSet/>
      <dgm:spPr/>
      <dgm:t>
        <a:bodyPr/>
        <a:lstStyle/>
        <a:p>
          <a:pPr algn="l"/>
          <a:endParaRPr lang="en-US" sz="800"/>
        </a:p>
      </dgm:t>
    </dgm:pt>
    <dgm:pt modelId="{83B36AAD-978A-4A85-9872-833F8C999EB5}" type="sibTrans" cxnId="{A68889B4-A0D3-46B0-B8D9-941E4D33A5A6}">
      <dgm:prSet/>
      <dgm:spPr/>
      <dgm:t>
        <a:bodyPr/>
        <a:lstStyle/>
        <a:p>
          <a:pPr algn="l"/>
          <a:endParaRPr lang="en-US" sz="800"/>
        </a:p>
      </dgm:t>
    </dgm:pt>
    <dgm:pt modelId="{91585A51-044B-435E-AAEF-99D34904431F}">
      <dgm:prSet phldrT="[Text]" custT="1"/>
      <dgm:spPr/>
      <dgm:t>
        <a:bodyPr/>
        <a:lstStyle/>
        <a:p>
          <a:pPr algn="l"/>
          <a:r>
            <a:rPr lang="en-US" sz="800"/>
            <a:t>AI Driven Underwriting – Generating features from unstructured data, </a:t>
          </a:r>
        </a:p>
      </dgm:t>
    </dgm:pt>
    <dgm:pt modelId="{A5301273-23E5-4423-A965-6719AF8604C1}" type="parTrans" cxnId="{421D90A0-18DA-41A8-BB1E-85313D040D78}">
      <dgm:prSet/>
      <dgm:spPr/>
      <dgm:t>
        <a:bodyPr/>
        <a:lstStyle/>
        <a:p>
          <a:pPr algn="l"/>
          <a:endParaRPr lang="en-US" sz="800"/>
        </a:p>
      </dgm:t>
    </dgm:pt>
    <dgm:pt modelId="{78484A3D-0248-4BC9-80EF-90975C3CC501}" type="sibTrans" cxnId="{421D90A0-18DA-41A8-BB1E-85313D040D78}">
      <dgm:prSet/>
      <dgm:spPr/>
      <dgm:t>
        <a:bodyPr/>
        <a:lstStyle/>
        <a:p>
          <a:pPr algn="l"/>
          <a:endParaRPr lang="en-US" sz="800"/>
        </a:p>
      </dgm:t>
    </dgm:pt>
    <dgm:pt modelId="{3F12F706-1EB3-48B2-8E63-79C80DD95420}">
      <dgm:prSet phldrT="[Text]" custT="1"/>
      <dgm:spPr/>
      <dgm:t>
        <a:bodyPr/>
        <a:lstStyle/>
        <a:p>
          <a:pPr algn="l"/>
          <a:r>
            <a:rPr lang="en-US" sz="800"/>
            <a:t>Apollo</a:t>
          </a:r>
        </a:p>
      </dgm:t>
    </dgm:pt>
    <dgm:pt modelId="{5249DD85-EF08-434D-9A17-9E378A032595}" type="parTrans" cxnId="{2A78B1E1-FE79-4392-A336-9A508A9DA1A3}">
      <dgm:prSet/>
      <dgm:spPr/>
      <dgm:t>
        <a:bodyPr/>
        <a:lstStyle/>
        <a:p>
          <a:pPr algn="l"/>
          <a:endParaRPr lang="en-US" sz="800"/>
        </a:p>
      </dgm:t>
    </dgm:pt>
    <dgm:pt modelId="{737A374E-81B0-4DFA-95A9-F07ED9031A7E}" type="sibTrans" cxnId="{2A78B1E1-FE79-4392-A336-9A508A9DA1A3}">
      <dgm:prSet/>
      <dgm:spPr/>
      <dgm:t>
        <a:bodyPr/>
        <a:lstStyle/>
        <a:p>
          <a:pPr algn="l"/>
          <a:endParaRPr lang="en-US" sz="800"/>
        </a:p>
      </dgm:t>
    </dgm:pt>
    <dgm:pt modelId="{9C738FFB-351F-420F-B498-27BA5A0BD86A}">
      <dgm:prSet phldrT="[Text]" custT="1"/>
      <dgm:spPr/>
      <dgm:t>
        <a:bodyPr/>
        <a:lstStyle/>
        <a:p>
          <a:pPr algn="l"/>
          <a:r>
            <a:rPr lang="en-US" sz="800"/>
            <a:t>Discharge Summary Automation</a:t>
          </a:r>
        </a:p>
      </dgm:t>
    </dgm:pt>
    <dgm:pt modelId="{493E7242-2C22-49CC-85B5-44C1B015704E}" type="parTrans" cxnId="{31A7D12E-5F1E-490D-B622-379D93E5B223}">
      <dgm:prSet/>
      <dgm:spPr/>
      <dgm:t>
        <a:bodyPr/>
        <a:lstStyle/>
        <a:p>
          <a:pPr algn="l"/>
          <a:endParaRPr lang="en-US" sz="800"/>
        </a:p>
      </dgm:t>
    </dgm:pt>
    <dgm:pt modelId="{6428BEF6-A889-46C3-B46C-E8727073B6DE}" type="sibTrans" cxnId="{31A7D12E-5F1E-490D-B622-379D93E5B223}">
      <dgm:prSet/>
      <dgm:spPr/>
      <dgm:t>
        <a:bodyPr/>
        <a:lstStyle/>
        <a:p>
          <a:pPr algn="l"/>
          <a:endParaRPr lang="en-US" sz="800"/>
        </a:p>
      </dgm:t>
    </dgm:pt>
    <dgm:pt modelId="{2EE8CECD-D5D6-4D1E-85DC-50DA451EB072}">
      <dgm:prSet phldrT="[Text]" custT="1"/>
      <dgm:spPr/>
      <dgm:t>
        <a:bodyPr/>
        <a:lstStyle/>
        <a:p>
          <a:pPr algn="l"/>
          <a:r>
            <a:rPr lang="en-US" sz="800"/>
            <a:t>AI &amp; Data Driven Decision Making (Key Metrics – IP/OP) for Efficiency, Financial Planning, Risk Mitigation</a:t>
          </a:r>
        </a:p>
      </dgm:t>
    </dgm:pt>
    <dgm:pt modelId="{1F04B8C5-7C63-4B43-A121-3B140D835B1B}" type="parTrans" cxnId="{6AADB15B-8EFC-4B6A-BECA-F436D7365F43}">
      <dgm:prSet/>
      <dgm:spPr/>
      <dgm:t>
        <a:bodyPr/>
        <a:lstStyle/>
        <a:p>
          <a:pPr algn="l"/>
          <a:endParaRPr lang="en-US" sz="800"/>
        </a:p>
      </dgm:t>
    </dgm:pt>
    <dgm:pt modelId="{E1F3201B-7927-4D31-A55C-3288E043663B}" type="sibTrans" cxnId="{6AADB15B-8EFC-4B6A-BECA-F436D7365F43}">
      <dgm:prSet/>
      <dgm:spPr/>
      <dgm:t>
        <a:bodyPr/>
        <a:lstStyle/>
        <a:p>
          <a:pPr algn="l"/>
          <a:endParaRPr lang="en-US" sz="800"/>
        </a:p>
      </dgm:t>
    </dgm:pt>
    <dgm:pt modelId="{F487DE5E-E200-4B2A-85D7-02C659D07388}">
      <dgm:prSet phldrT="[Text]" custT="1"/>
      <dgm:spPr/>
      <dgm:t>
        <a:bodyPr/>
        <a:lstStyle/>
        <a:p>
          <a:pPr algn="l"/>
          <a:r>
            <a:rPr lang="en-US" sz="800"/>
            <a:t>Railways</a:t>
          </a:r>
        </a:p>
      </dgm:t>
    </dgm:pt>
    <dgm:pt modelId="{E535B70B-8D4C-4734-9A3A-C9C090BF01FB}" type="parTrans" cxnId="{9FEE4A65-480A-4C22-8C46-DEC4906F64F1}">
      <dgm:prSet/>
      <dgm:spPr/>
      <dgm:t>
        <a:bodyPr/>
        <a:lstStyle/>
        <a:p>
          <a:pPr algn="l"/>
          <a:endParaRPr lang="en-US" sz="800"/>
        </a:p>
      </dgm:t>
    </dgm:pt>
    <dgm:pt modelId="{708525A9-BFB7-491C-B352-8760F5A7F43A}" type="sibTrans" cxnId="{9FEE4A65-480A-4C22-8C46-DEC4906F64F1}">
      <dgm:prSet/>
      <dgm:spPr/>
      <dgm:t>
        <a:bodyPr/>
        <a:lstStyle/>
        <a:p>
          <a:pPr algn="l"/>
          <a:endParaRPr lang="en-US" sz="800"/>
        </a:p>
      </dgm:t>
    </dgm:pt>
    <dgm:pt modelId="{B487056E-F210-4FE0-947A-28DAABAA0042}">
      <dgm:prSet phldrT="[Text]" custT="1"/>
      <dgm:spPr/>
      <dgm:t>
        <a:bodyPr/>
        <a:lstStyle/>
        <a:p>
          <a:pPr algn="l"/>
          <a:r>
            <a:rPr lang="en-US" sz="800"/>
            <a:t>Dream11</a:t>
          </a:r>
        </a:p>
      </dgm:t>
    </dgm:pt>
    <dgm:pt modelId="{B2C511F1-B09C-461B-A032-68B0B385D8F0}" type="parTrans" cxnId="{30338FE2-99AF-49A8-A874-18AA8848B8A2}">
      <dgm:prSet/>
      <dgm:spPr/>
      <dgm:t>
        <a:bodyPr/>
        <a:lstStyle/>
        <a:p>
          <a:pPr algn="l"/>
          <a:endParaRPr lang="en-US" sz="800"/>
        </a:p>
      </dgm:t>
    </dgm:pt>
    <dgm:pt modelId="{7B89D0B0-9E0D-4369-80A4-E1148582388C}" type="sibTrans" cxnId="{30338FE2-99AF-49A8-A874-18AA8848B8A2}">
      <dgm:prSet/>
      <dgm:spPr/>
      <dgm:t>
        <a:bodyPr/>
        <a:lstStyle/>
        <a:p>
          <a:pPr algn="l"/>
          <a:endParaRPr lang="en-US" sz="800"/>
        </a:p>
      </dgm:t>
    </dgm:pt>
    <dgm:pt modelId="{928E9EC1-AD20-4B89-B3EE-4C1C14F2E10A}">
      <dgm:prSet phldrT="[Text]" custT="1"/>
      <dgm:spPr/>
      <dgm:t>
        <a:bodyPr/>
        <a:lstStyle/>
        <a:p>
          <a:pPr algn="l"/>
          <a:r>
            <a:rPr lang="en-US" sz="800"/>
            <a:t>Flipkart</a:t>
          </a:r>
        </a:p>
      </dgm:t>
    </dgm:pt>
    <dgm:pt modelId="{0D572AEF-6969-4EF1-9EB1-0D3E6118AFDA}" type="parTrans" cxnId="{951C7FC9-FDA9-4F06-B1D1-5526065E40EC}">
      <dgm:prSet/>
      <dgm:spPr/>
      <dgm:t>
        <a:bodyPr/>
        <a:lstStyle/>
        <a:p>
          <a:pPr algn="l"/>
          <a:endParaRPr lang="en-US" sz="800"/>
        </a:p>
      </dgm:t>
    </dgm:pt>
    <dgm:pt modelId="{4E3A51F7-CB2B-4921-BDC4-06D5CAD915F8}" type="sibTrans" cxnId="{951C7FC9-FDA9-4F06-B1D1-5526065E40EC}">
      <dgm:prSet/>
      <dgm:spPr/>
      <dgm:t>
        <a:bodyPr/>
        <a:lstStyle/>
        <a:p>
          <a:pPr algn="l"/>
          <a:endParaRPr lang="en-US" sz="800"/>
        </a:p>
      </dgm:t>
    </dgm:pt>
    <dgm:pt modelId="{D2A38DF8-0E53-40C9-90C1-03C865087F62}">
      <dgm:prSet phldrT="[Text]" custT="1"/>
      <dgm:spPr/>
      <dgm:t>
        <a:bodyPr/>
        <a:lstStyle/>
        <a:p>
          <a:pPr algn="l"/>
          <a:r>
            <a:rPr lang="en-US" sz="800"/>
            <a:t>Aeries</a:t>
          </a:r>
        </a:p>
      </dgm:t>
    </dgm:pt>
    <dgm:pt modelId="{4D751CA1-4E89-44FB-B703-4E17A557279B}" type="parTrans" cxnId="{B22EB7AB-698C-478E-8953-AE664F88EDF2}">
      <dgm:prSet/>
      <dgm:spPr/>
      <dgm:t>
        <a:bodyPr/>
        <a:lstStyle/>
        <a:p>
          <a:pPr algn="l"/>
          <a:endParaRPr lang="en-US" sz="800"/>
        </a:p>
      </dgm:t>
    </dgm:pt>
    <dgm:pt modelId="{034E50E7-15CE-40D7-B4E6-173B0663214C}" type="sibTrans" cxnId="{B22EB7AB-698C-478E-8953-AE664F88EDF2}">
      <dgm:prSet/>
      <dgm:spPr/>
      <dgm:t>
        <a:bodyPr/>
        <a:lstStyle/>
        <a:p>
          <a:pPr algn="l"/>
          <a:endParaRPr lang="en-US" sz="800"/>
        </a:p>
      </dgm:t>
    </dgm:pt>
    <dgm:pt modelId="{31CE5935-1B6C-4171-93A2-8C3DE1CECACD}">
      <dgm:prSet phldrT="[Text]" custT="1"/>
      <dgm:spPr/>
      <dgm:t>
        <a:bodyPr/>
        <a:lstStyle/>
        <a:p>
          <a:pPr algn="l"/>
          <a:r>
            <a:rPr lang="en-US" sz="800"/>
            <a:t>Adani</a:t>
          </a:r>
        </a:p>
      </dgm:t>
    </dgm:pt>
    <dgm:pt modelId="{09F492A3-7CA0-448E-AE0C-79CFCB1807C5}" type="parTrans" cxnId="{D9C4B734-7DA9-46C9-A402-44D908F146F8}">
      <dgm:prSet/>
      <dgm:spPr/>
      <dgm:t>
        <a:bodyPr/>
        <a:lstStyle/>
        <a:p>
          <a:pPr algn="l"/>
          <a:endParaRPr lang="en-US" sz="800"/>
        </a:p>
      </dgm:t>
    </dgm:pt>
    <dgm:pt modelId="{26DD4134-1F80-4ED5-AAB2-95F00CE2F1E1}" type="sibTrans" cxnId="{D9C4B734-7DA9-46C9-A402-44D908F146F8}">
      <dgm:prSet/>
      <dgm:spPr/>
      <dgm:t>
        <a:bodyPr/>
        <a:lstStyle/>
        <a:p>
          <a:pPr algn="l"/>
          <a:endParaRPr lang="en-US" sz="800"/>
        </a:p>
      </dgm:t>
    </dgm:pt>
    <dgm:pt modelId="{6A93C9C7-519B-4B68-A0DE-355F07FFC3AF}">
      <dgm:prSet phldrT="[Text]" custT="1"/>
      <dgm:spPr/>
      <dgm:t>
        <a:bodyPr/>
        <a:lstStyle/>
        <a:p>
          <a:pPr algn="l"/>
          <a:r>
            <a:rPr lang="en-US" sz="800"/>
            <a:t>Ask Apollo - Virtual AI Assistant for Patient Engagement</a:t>
          </a:r>
        </a:p>
      </dgm:t>
    </dgm:pt>
    <dgm:pt modelId="{D561C67C-0F90-4A91-9ADF-3FF32BDAD520}" type="parTrans" cxnId="{2C09CF8E-CB39-4DF8-9804-10FA53AB9F39}">
      <dgm:prSet/>
      <dgm:spPr/>
      <dgm:t>
        <a:bodyPr/>
        <a:lstStyle/>
        <a:p>
          <a:endParaRPr lang="en-US" sz="800"/>
        </a:p>
      </dgm:t>
    </dgm:pt>
    <dgm:pt modelId="{86F9D61E-2F86-466E-8CD1-A6FC498CBCE5}" type="sibTrans" cxnId="{2C09CF8E-CB39-4DF8-9804-10FA53AB9F39}">
      <dgm:prSet/>
      <dgm:spPr/>
      <dgm:t>
        <a:bodyPr/>
        <a:lstStyle/>
        <a:p>
          <a:endParaRPr lang="en-US" sz="800"/>
        </a:p>
      </dgm:t>
    </dgm:pt>
    <dgm:pt modelId="{F2DBFF20-D948-4970-9DA5-11223C48CB63}">
      <dgm:prSet phldrT="[Text]" custT="1"/>
      <dgm:spPr/>
      <dgm:t>
        <a:bodyPr/>
        <a:lstStyle/>
        <a:p>
          <a:pPr algn="l"/>
          <a:r>
            <a:rPr lang="en-US" sz="800" err="1"/>
            <a:t>Onco</a:t>
          </a:r>
          <a:r>
            <a:rPr lang="en-US" sz="800"/>
            <a:t> Expert Assistant</a:t>
          </a:r>
        </a:p>
      </dgm:t>
    </dgm:pt>
    <dgm:pt modelId="{3E9B7B15-522B-4057-A65E-302C5AFE7788}" type="parTrans" cxnId="{221CE5DA-43F2-4C74-92FA-89A2BD18E12D}">
      <dgm:prSet/>
      <dgm:spPr/>
      <dgm:t>
        <a:bodyPr/>
        <a:lstStyle/>
        <a:p>
          <a:endParaRPr lang="en-US" sz="800"/>
        </a:p>
      </dgm:t>
    </dgm:pt>
    <dgm:pt modelId="{0028D6A1-D508-464A-A01E-8058C6B1F60C}" type="sibTrans" cxnId="{221CE5DA-43F2-4C74-92FA-89A2BD18E12D}">
      <dgm:prSet/>
      <dgm:spPr/>
      <dgm:t>
        <a:bodyPr/>
        <a:lstStyle/>
        <a:p>
          <a:endParaRPr lang="en-US" sz="800"/>
        </a:p>
      </dgm:t>
    </dgm:pt>
    <dgm:pt modelId="{9B6721F7-BE6A-4CA2-BE0E-24DAD05B92B9}">
      <dgm:prSet phldrT="[Text]" custT="1"/>
      <dgm:spPr/>
      <dgm:t>
        <a:bodyPr/>
        <a:lstStyle/>
        <a:p>
          <a:pPr algn="l"/>
          <a:r>
            <a:rPr lang="en-US" sz="800"/>
            <a:t>Marketing Content Generator</a:t>
          </a:r>
        </a:p>
      </dgm:t>
    </dgm:pt>
    <dgm:pt modelId="{472E4CAE-C9CD-4DA2-9529-D9E774C6396B}" type="parTrans" cxnId="{2DD12156-8F06-44AE-BC69-61741E81702F}">
      <dgm:prSet/>
      <dgm:spPr/>
      <dgm:t>
        <a:bodyPr/>
        <a:lstStyle/>
        <a:p>
          <a:endParaRPr lang="en-US" sz="800"/>
        </a:p>
      </dgm:t>
    </dgm:pt>
    <dgm:pt modelId="{005B3F5E-29B5-4054-A42A-B16286D0822A}" type="sibTrans" cxnId="{2DD12156-8F06-44AE-BC69-61741E81702F}">
      <dgm:prSet/>
      <dgm:spPr/>
      <dgm:t>
        <a:bodyPr/>
        <a:lstStyle/>
        <a:p>
          <a:endParaRPr lang="en-US" sz="800"/>
        </a:p>
      </dgm:t>
    </dgm:pt>
    <dgm:pt modelId="{DAA38BCC-0E34-4154-95AC-4F6C71A60646}">
      <dgm:prSet custT="1"/>
      <dgm:spPr/>
      <dgm:t>
        <a:bodyPr/>
        <a:lstStyle/>
        <a:p>
          <a:r>
            <a:rPr lang="en-US" sz="800"/>
            <a:t>Fantasy GPT</a:t>
          </a:r>
        </a:p>
      </dgm:t>
    </dgm:pt>
    <dgm:pt modelId="{C7F9278E-82C1-40D9-BBCD-416F7C7C7070}" type="parTrans" cxnId="{A8E502BF-66A3-4896-B686-FAA659A6355B}">
      <dgm:prSet/>
      <dgm:spPr/>
      <dgm:t>
        <a:bodyPr/>
        <a:lstStyle/>
        <a:p>
          <a:endParaRPr lang="en-US" sz="800"/>
        </a:p>
      </dgm:t>
    </dgm:pt>
    <dgm:pt modelId="{35347C17-913F-4D8B-AEB9-7CE66C21BAC9}" type="sibTrans" cxnId="{A8E502BF-66A3-4896-B686-FAA659A6355B}">
      <dgm:prSet/>
      <dgm:spPr/>
      <dgm:t>
        <a:bodyPr/>
        <a:lstStyle/>
        <a:p>
          <a:endParaRPr lang="en-US" sz="800"/>
        </a:p>
      </dgm:t>
    </dgm:pt>
    <dgm:pt modelId="{2F894592-EE8B-42D1-BEBD-488B50F16D3F}">
      <dgm:prSet custT="1"/>
      <dgm:spPr/>
      <dgm:t>
        <a:bodyPr/>
        <a:lstStyle/>
        <a:p>
          <a:r>
            <a:rPr lang="en-US" sz="800"/>
            <a:t>Service BOT</a:t>
          </a:r>
        </a:p>
      </dgm:t>
    </dgm:pt>
    <dgm:pt modelId="{37791481-03FB-4283-8BE1-546E07B1F022}" type="parTrans" cxnId="{7DD6838A-C804-4FDE-AD16-7BE5D332D5E5}">
      <dgm:prSet/>
      <dgm:spPr/>
      <dgm:t>
        <a:bodyPr/>
        <a:lstStyle/>
        <a:p>
          <a:endParaRPr lang="en-US" sz="800"/>
        </a:p>
      </dgm:t>
    </dgm:pt>
    <dgm:pt modelId="{AA8D46E0-9E25-4A36-A3EA-AE5D9218F2A4}" type="sibTrans" cxnId="{7DD6838A-C804-4FDE-AD16-7BE5D332D5E5}">
      <dgm:prSet/>
      <dgm:spPr/>
      <dgm:t>
        <a:bodyPr/>
        <a:lstStyle/>
        <a:p>
          <a:endParaRPr lang="en-US" sz="800"/>
        </a:p>
      </dgm:t>
    </dgm:pt>
    <dgm:pt modelId="{39238495-6D4A-4B0C-8E3B-DB64DBEA47F0}">
      <dgm:prSet phldrT="[Text]" custT="1"/>
      <dgm:spPr/>
      <dgm:t>
        <a:bodyPr/>
        <a:lstStyle/>
        <a:p>
          <a:pPr algn="l"/>
          <a:r>
            <a:rPr lang="en-US" sz="800"/>
            <a:t>IRCTC Call Center</a:t>
          </a:r>
        </a:p>
      </dgm:t>
    </dgm:pt>
    <dgm:pt modelId="{9437285E-D6D5-41E0-891E-A9FE3382B6FA}" type="parTrans" cxnId="{D90B8447-3C1D-4234-A3B6-DC72233F9A95}">
      <dgm:prSet/>
      <dgm:spPr/>
      <dgm:t>
        <a:bodyPr/>
        <a:lstStyle/>
        <a:p>
          <a:endParaRPr lang="en-US" sz="800"/>
        </a:p>
      </dgm:t>
    </dgm:pt>
    <dgm:pt modelId="{9FA05EB1-75F5-4E49-AC86-F445ABF525F3}" type="sibTrans" cxnId="{D90B8447-3C1D-4234-A3B6-DC72233F9A95}">
      <dgm:prSet/>
      <dgm:spPr/>
      <dgm:t>
        <a:bodyPr/>
        <a:lstStyle/>
        <a:p>
          <a:endParaRPr lang="en-US" sz="800"/>
        </a:p>
      </dgm:t>
    </dgm:pt>
    <dgm:pt modelId="{B93E3D6F-3DDF-4DA5-B72D-B221DA9B9AEF}">
      <dgm:prSet custT="1"/>
      <dgm:spPr/>
      <dgm:t>
        <a:bodyPr/>
        <a:lstStyle/>
        <a:p>
          <a:r>
            <a:rPr lang="en-US" sz="800"/>
            <a:t>Video Generator for apps</a:t>
          </a:r>
        </a:p>
      </dgm:t>
    </dgm:pt>
    <dgm:pt modelId="{1E553396-48D5-405C-ABD6-9352E2A5BA2C}" type="parTrans" cxnId="{E09AF52B-6883-4BB0-99DC-04BE043EF024}">
      <dgm:prSet/>
      <dgm:spPr/>
      <dgm:t>
        <a:bodyPr/>
        <a:lstStyle/>
        <a:p>
          <a:endParaRPr lang="en-US" sz="800"/>
        </a:p>
      </dgm:t>
    </dgm:pt>
    <dgm:pt modelId="{9E1C91FE-CB79-47EE-8ECF-EE49677D9CD1}" type="sibTrans" cxnId="{E09AF52B-6883-4BB0-99DC-04BE043EF024}">
      <dgm:prSet/>
      <dgm:spPr/>
      <dgm:t>
        <a:bodyPr/>
        <a:lstStyle/>
        <a:p>
          <a:endParaRPr lang="en-US" sz="800"/>
        </a:p>
      </dgm:t>
    </dgm:pt>
    <dgm:pt modelId="{1E6CBAE4-92C1-4FC1-A832-1627762440A0}">
      <dgm:prSet custT="1"/>
      <dgm:spPr/>
      <dgm:t>
        <a:bodyPr/>
        <a:lstStyle/>
        <a:p>
          <a:r>
            <a:rPr lang="en-US" sz="800"/>
            <a:t>Customer Service BOT for returns</a:t>
          </a:r>
        </a:p>
      </dgm:t>
    </dgm:pt>
    <dgm:pt modelId="{9120D00B-BC97-4CFA-963C-0BB5F454F2E2}" type="parTrans" cxnId="{F92F8EB6-30AF-46A3-BA66-EA50296B41B7}">
      <dgm:prSet/>
      <dgm:spPr/>
      <dgm:t>
        <a:bodyPr/>
        <a:lstStyle/>
        <a:p>
          <a:endParaRPr lang="en-US" sz="800"/>
        </a:p>
      </dgm:t>
    </dgm:pt>
    <dgm:pt modelId="{15056E0F-1B28-426A-8745-733F325D861D}" type="sibTrans" cxnId="{F92F8EB6-30AF-46A3-BA66-EA50296B41B7}">
      <dgm:prSet/>
      <dgm:spPr/>
      <dgm:t>
        <a:bodyPr/>
        <a:lstStyle/>
        <a:p>
          <a:endParaRPr lang="en-US" sz="800"/>
        </a:p>
      </dgm:t>
    </dgm:pt>
    <dgm:pt modelId="{350552F2-E51C-40E3-A06A-F071DED1B059}">
      <dgm:prSet custT="1"/>
      <dgm:spPr/>
      <dgm:t>
        <a:bodyPr/>
        <a:lstStyle/>
        <a:p>
          <a:r>
            <a:rPr lang="en-US" sz="800"/>
            <a:t>Patient Conversation Summarization</a:t>
          </a:r>
        </a:p>
      </dgm:t>
    </dgm:pt>
    <dgm:pt modelId="{7D4769C7-9113-488A-90A3-822DF6D93470}" type="parTrans" cxnId="{CBB9D86E-F300-43A6-8E91-9BB0C72D6906}">
      <dgm:prSet/>
      <dgm:spPr/>
      <dgm:t>
        <a:bodyPr/>
        <a:lstStyle/>
        <a:p>
          <a:endParaRPr lang="en-US" sz="800"/>
        </a:p>
      </dgm:t>
    </dgm:pt>
    <dgm:pt modelId="{99745357-BCDF-4F3D-ACA1-DBF4A5B0FF41}" type="sibTrans" cxnId="{CBB9D86E-F300-43A6-8E91-9BB0C72D6906}">
      <dgm:prSet/>
      <dgm:spPr/>
      <dgm:t>
        <a:bodyPr/>
        <a:lstStyle/>
        <a:p>
          <a:endParaRPr lang="en-US" sz="800"/>
        </a:p>
      </dgm:t>
    </dgm:pt>
    <dgm:pt modelId="{0D645008-7454-4C6D-B87C-F872D89EB5C0}">
      <dgm:prSet custT="1"/>
      <dgm:spPr/>
      <dgm:t>
        <a:bodyPr/>
        <a:lstStyle/>
        <a:p>
          <a:r>
            <a:rPr lang="en-US" sz="800"/>
            <a:t>Surveillance at Airport Kiosks</a:t>
          </a:r>
        </a:p>
      </dgm:t>
    </dgm:pt>
    <dgm:pt modelId="{C25E6F09-5957-4FEE-BBD5-3D46F45E7284}" type="parTrans" cxnId="{488CAAA1-F4CA-4E4C-9F98-D044C6549ED1}">
      <dgm:prSet/>
      <dgm:spPr/>
      <dgm:t>
        <a:bodyPr/>
        <a:lstStyle/>
        <a:p>
          <a:endParaRPr lang="en-US" sz="800"/>
        </a:p>
      </dgm:t>
    </dgm:pt>
    <dgm:pt modelId="{0074698D-2919-48B0-98EC-4475F66F39DB}" type="sibTrans" cxnId="{488CAAA1-F4CA-4E4C-9F98-D044C6549ED1}">
      <dgm:prSet/>
      <dgm:spPr/>
      <dgm:t>
        <a:bodyPr/>
        <a:lstStyle/>
        <a:p>
          <a:endParaRPr lang="en-US" sz="800"/>
        </a:p>
      </dgm:t>
    </dgm:pt>
    <dgm:pt modelId="{A3F9E653-7C62-4FF3-92B0-A5E78B104CD6}">
      <dgm:prSet phldrT="[Text]" custT="1"/>
      <dgm:spPr/>
      <dgm:t>
        <a:bodyPr/>
        <a:lstStyle/>
        <a:p>
          <a:pPr algn="l"/>
          <a:r>
            <a:rPr lang="en-US" sz="800"/>
            <a:t>Generating questions  based on profiles, Video footage analysis </a:t>
          </a:r>
        </a:p>
      </dgm:t>
    </dgm:pt>
    <dgm:pt modelId="{6B1545F6-DE30-4D0D-BCC2-D62BB44B62A5}" type="parTrans" cxnId="{41F6D646-EB8D-4B65-BC1F-01BCEFA33FC4}">
      <dgm:prSet/>
      <dgm:spPr/>
      <dgm:t>
        <a:bodyPr/>
        <a:lstStyle/>
        <a:p>
          <a:endParaRPr lang="en-US" sz="800"/>
        </a:p>
      </dgm:t>
    </dgm:pt>
    <dgm:pt modelId="{5A30920F-1E01-4ABA-A77F-9BBFE3ACBF31}" type="sibTrans" cxnId="{41F6D646-EB8D-4B65-BC1F-01BCEFA33FC4}">
      <dgm:prSet/>
      <dgm:spPr/>
      <dgm:t>
        <a:bodyPr/>
        <a:lstStyle/>
        <a:p>
          <a:endParaRPr lang="en-US" sz="800"/>
        </a:p>
      </dgm:t>
    </dgm:pt>
    <dgm:pt modelId="{A42C66AD-E9B1-481B-837E-0F45052259DD}" type="pres">
      <dgm:prSet presAssocID="{7C3D6118-ED05-455C-BBEE-080CCA892DBC}" presName="Name0" presStyleCnt="0">
        <dgm:presLayoutVars>
          <dgm:dir/>
          <dgm:animLvl val="lvl"/>
          <dgm:resizeHandles/>
        </dgm:presLayoutVars>
      </dgm:prSet>
      <dgm:spPr/>
    </dgm:pt>
    <dgm:pt modelId="{D38BA599-CFD4-449C-B442-ACE3FFE6AFE7}" type="pres">
      <dgm:prSet presAssocID="{B8BE8E5B-4B6C-40B3-BEEB-A7CC4DD2D5D5}" presName="linNode" presStyleCnt="0"/>
      <dgm:spPr/>
    </dgm:pt>
    <dgm:pt modelId="{8E0F59B4-DE5C-476A-9C27-12E3BEDA3606}" type="pres">
      <dgm:prSet presAssocID="{B8BE8E5B-4B6C-40B3-BEEB-A7CC4DD2D5D5}" presName="parentShp" presStyleLbl="node1" presStyleIdx="0" presStyleCnt="7" custScaleX="44625" custLinFactNeighborX="-7047">
        <dgm:presLayoutVars>
          <dgm:bulletEnabled val="1"/>
        </dgm:presLayoutVars>
      </dgm:prSet>
      <dgm:spPr/>
    </dgm:pt>
    <dgm:pt modelId="{A9F2D1CB-8A2F-4AF1-B154-316C792137C4}" type="pres">
      <dgm:prSet presAssocID="{B8BE8E5B-4B6C-40B3-BEEB-A7CC4DD2D5D5}" presName="childShp" presStyleLbl="bgAccFollowNode1" presStyleIdx="0" presStyleCnt="7" custScaleX="135990">
        <dgm:presLayoutVars>
          <dgm:bulletEnabled val="1"/>
        </dgm:presLayoutVars>
      </dgm:prSet>
      <dgm:spPr/>
    </dgm:pt>
    <dgm:pt modelId="{615CE300-C557-42D7-B05A-AEAF3929AB62}" type="pres">
      <dgm:prSet presAssocID="{F3FF3F97-7A03-42B1-B07C-B1648E230248}" presName="spacing" presStyleCnt="0"/>
      <dgm:spPr/>
    </dgm:pt>
    <dgm:pt modelId="{B036664F-CB2D-45A0-9DF7-88820E861F69}" type="pres">
      <dgm:prSet presAssocID="{3F12F706-1EB3-48B2-8E63-79C80DD95420}" presName="linNode" presStyleCnt="0"/>
      <dgm:spPr/>
    </dgm:pt>
    <dgm:pt modelId="{10687D18-C2D0-488B-8A80-75794CE244E7}" type="pres">
      <dgm:prSet presAssocID="{3F12F706-1EB3-48B2-8E63-79C80DD95420}" presName="parentShp" presStyleLbl="node1" presStyleIdx="1" presStyleCnt="7" custScaleX="44625" custLinFactNeighborX="-7047">
        <dgm:presLayoutVars>
          <dgm:bulletEnabled val="1"/>
        </dgm:presLayoutVars>
      </dgm:prSet>
      <dgm:spPr/>
    </dgm:pt>
    <dgm:pt modelId="{786E1FA0-70F0-40F1-B88B-7985ED02670B}" type="pres">
      <dgm:prSet presAssocID="{3F12F706-1EB3-48B2-8E63-79C80DD95420}" presName="childShp" presStyleLbl="bgAccFollowNode1" presStyleIdx="1" presStyleCnt="7" custScaleX="135990">
        <dgm:presLayoutVars>
          <dgm:bulletEnabled val="1"/>
        </dgm:presLayoutVars>
      </dgm:prSet>
      <dgm:spPr/>
    </dgm:pt>
    <dgm:pt modelId="{B9AB83A5-D843-4C9B-97DD-833FF602CFB3}" type="pres">
      <dgm:prSet presAssocID="{737A374E-81B0-4DFA-95A9-F07ED9031A7E}" presName="spacing" presStyleCnt="0"/>
      <dgm:spPr/>
    </dgm:pt>
    <dgm:pt modelId="{D19CE4E9-8EE9-4046-AE4B-1C7EB28DBCED}" type="pres">
      <dgm:prSet presAssocID="{F487DE5E-E200-4B2A-85D7-02C659D07388}" presName="linNode" presStyleCnt="0"/>
      <dgm:spPr/>
    </dgm:pt>
    <dgm:pt modelId="{E8DDA671-0C83-4750-81CD-988F809D1424}" type="pres">
      <dgm:prSet presAssocID="{F487DE5E-E200-4B2A-85D7-02C659D07388}" presName="parentShp" presStyleLbl="node1" presStyleIdx="2" presStyleCnt="7" custScaleX="44625" custLinFactNeighborX="-7047">
        <dgm:presLayoutVars>
          <dgm:bulletEnabled val="1"/>
        </dgm:presLayoutVars>
      </dgm:prSet>
      <dgm:spPr/>
    </dgm:pt>
    <dgm:pt modelId="{5011E9C3-31C3-4B81-AEAF-6556FE75650A}" type="pres">
      <dgm:prSet presAssocID="{F487DE5E-E200-4B2A-85D7-02C659D07388}" presName="childShp" presStyleLbl="bgAccFollowNode1" presStyleIdx="2" presStyleCnt="7" custScaleX="135990">
        <dgm:presLayoutVars>
          <dgm:bulletEnabled val="1"/>
        </dgm:presLayoutVars>
      </dgm:prSet>
      <dgm:spPr/>
    </dgm:pt>
    <dgm:pt modelId="{CE34FDCE-53ED-4D1D-AD88-683244EA0335}" type="pres">
      <dgm:prSet presAssocID="{708525A9-BFB7-491C-B352-8760F5A7F43A}" presName="spacing" presStyleCnt="0"/>
      <dgm:spPr/>
    </dgm:pt>
    <dgm:pt modelId="{B43E9848-2114-442F-9B41-6CDE5EB1C57A}" type="pres">
      <dgm:prSet presAssocID="{B487056E-F210-4FE0-947A-28DAABAA0042}" presName="linNode" presStyleCnt="0"/>
      <dgm:spPr/>
    </dgm:pt>
    <dgm:pt modelId="{FA0861B2-33D6-49A4-8841-6AA22B79C5BF}" type="pres">
      <dgm:prSet presAssocID="{B487056E-F210-4FE0-947A-28DAABAA0042}" presName="parentShp" presStyleLbl="node1" presStyleIdx="3" presStyleCnt="7" custScaleX="44625" custLinFactNeighborX="-7047">
        <dgm:presLayoutVars>
          <dgm:bulletEnabled val="1"/>
        </dgm:presLayoutVars>
      </dgm:prSet>
      <dgm:spPr/>
    </dgm:pt>
    <dgm:pt modelId="{3FF21845-D9C6-4B62-8B8C-522368B8DBE3}" type="pres">
      <dgm:prSet presAssocID="{B487056E-F210-4FE0-947A-28DAABAA0042}" presName="childShp" presStyleLbl="bgAccFollowNode1" presStyleIdx="3" presStyleCnt="7" custScaleX="135990">
        <dgm:presLayoutVars>
          <dgm:bulletEnabled val="1"/>
        </dgm:presLayoutVars>
      </dgm:prSet>
      <dgm:spPr/>
    </dgm:pt>
    <dgm:pt modelId="{DB3AABDF-5FAA-418B-9CD5-237DDCF04AF6}" type="pres">
      <dgm:prSet presAssocID="{7B89D0B0-9E0D-4369-80A4-E1148582388C}" presName="spacing" presStyleCnt="0"/>
      <dgm:spPr/>
    </dgm:pt>
    <dgm:pt modelId="{1148A127-C603-460D-B9C3-E9CEF62683A9}" type="pres">
      <dgm:prSet presAssocID="{928E9EC1-AD20-4B89-B3EE-4C1C14F2E10A}" presName="linNode" presStyleCnt="0"/>
      <dgm:spPr/>
    </dgm:pt>
    <dgm:pt modelId="{DC649418-27D3-448F-9F08-86E595139DCF}" type="pres">
      <dgm:prSet presAssocID="{928E9EC1-AD20-4B89-B3EE-4C1C14F2E10A}" presName="parentShp" presStyleLbl="node1" presStyleIdx="4" presStyleCnt="7" custScaleX="44625" custLinFactNeighborX="-7047">
        <dgm:presLayoutVars>
          <dgm:bulletEnabled val="1"/>
        </dgm:presLayoutVars>
      </dgm:prSet>
      <dgm:spPr/>
    </dgm:pt>
    <dgm:pt modelId="{A9591BB2-74A5-44F2-BF1A-ADB681EA2E00}" type="pres">
      <dgm:prSet presAssocID="{928E9EC1-AD20-4B89-B3EE-4C1C14F2E10A}" presName="childShp" presStyleLbl="bgAccFollowNode1" presStyleIdx="4" presStyleCnt="7" custScaleX="135990">
        <dgm:presLayoutVars>
          <dgm:bulletEnabled val="1"/>
        </dgm:presLayoutVars>
      </dgm:prSet>
      <dgm:spPr/>
    </dgm:pt>
    <dgm:pt modelId="{B2DFEE7C-4552-4514-A629-F05BD2CEE80E}" type="pres">
      <dgm:prSet presAssocID="{4E3A51F7-CB2B-4921-BDC4-06D5CAD915F8}" presName="spacing" presStyleCnt="0"/>
      <dgm:spPr/>
    </dgm:pt>
    <dgm:pt modelId="{ADA83FED-7262-4EEE-A107-588CBB3242DB}" type="pres">
      <dgm:prSet presAssocID="{D2A38DF8-0E53-40C9-90C1-03C865087F62}" presName="linNode" presStyleCnt="0"/>
      <dgm:spPr/>
    </dgm:pt>
    <dgm:pt modelId="{695E9523-58E1-4056-ACEC-708C6699D1BD}" type="pres">
      <dgm:prSet presAssocID="{D2A38DF8-0E53-40C9-90C1-03C865087F62}" presName="parentShp" presStyleLbl="node1" presStyleIdx="5" presStyleCnt="7" custScaleX="44625" custLinFactNeighborX="-7047">
        <dgm:presLayoutVars>
          <dgm:bulletEnabled val="1"/>
        </dgm:presLayoutVars>
      </dgm:prSet>
      <dgm:spPr/>
    </dgm:pt>
    <dgm:pt modelId="{A1EB693E-8B20-4E28-A9A7-1CE4AAD65C60}" type="pres">
      <dgm:prSet presAssocID="{D2A38DF8-0E53-40C9-90C1-03C865087F62}" presName="childShp" presStyleLbl="bgAccFollowNode1" presStyleIdx="5" presStyleCnt="7" custScaleX="135990">
        <dgm:presLayoutVars>
          <dgm:bulletEnabled val="1"/>
        </dgm:presLayoutVars>
      </dgm:prSet>
      <dgm:spPr/>
    </dgm:pt>
    <dgm:pt modelId="{C08EF0C8-8253-4EC7-A889-58EA20224E1C}" type="pres">
      <dgm:prSet presAssocID="{034E50E7-15CE-40D7-B4E6-173B0663214C}" presName="spacing" presStyleCnt="0"/>
      <dgm:spPr/>
    </dgm:pt>
    <dgm:pt modelId="{5680087D-DC94-453E-BD44-89E702BA0A02}" type="pres">
      <dgm:prSet presAssocID="{31CE5935-1B6C-4171-93A2-8C3DE1CECACD}" presName="linNode" presStyleCnt="0"/>
      <dgm:spPr/>
    </dgm:pt>
    <dgm:pt modelId="{1A0CE5A7-5EEC-42C3-8AE4-4856FEB9FBA0}" type="pres">
      <dgm:prSet presAssocID="{31CE5935-1B6C-4171-93A2-8C3DE1CECACD}" presName="parentShp" presStyleLbl="node1" presStyleIdx="6" presStyleCnt="7" custScaleX="44625" custLinFactNeighborX="-7047">
        <dgm:presLayoutVars>
          <dgm:bulletEnabled val="1"/>
        </dgm:presLayoutVars>
      </dgm:prSet>
      <dgm:spPr/>
    </dgm:pt>
    <dgm:pt modelId="{FEBFFDBB-853B-40AB-A02D-BE7E519EC217}" type="pres">
      <dgm:prSet presAssocID="{31CE5935-1B6C-4171-93A2-8C3DE1CECACD}" presName="childShp" presStyleLbl="bgAccFollowNode1" presStyleIdx="6" presStyleCnt="7" custScaleX="135990">
        <dgm:presLayoutVars>
          <dgm:bulletEnabled val="1"/>
        </dgm:presLayoutVars>
      </dgm:prSet>
      <dgm:spPr/>
    </dgm:pt>
  </dgm:ptLst>
  <dgm:cxnLst>
    <dgm:cxn modelId="{400C1509-8925-4077-89B7-8C21679D9414}" srcId="{7C3D6118-ED05-455C-BBEE-080CCA892DBC}" destId="{B8BE8E5B-4B6C-40B3-BEEB-A7CC4DD2D5D5}" srcOrd="0" destOrd="0" parTransId="{AE72F4A9-53E1-4D58-AED9-560C804921DA}" sibTransId="{F3FF3F97-7A03-42B1-B07C-B1648E230248}"/>
    <dgm:cxn modelId="{32B1AE18-14E4-41F0-A370-836406F4EE70}" type="presOf" srcId="{31CE5935-1B6C-4171-93A2-8C3DE1CECACD}" destId="{1A0CE5A7-5EEC-42C3-8AE4-4856FEB9FBA0}" srcOrd="0" destOrd="0" presId="urn:microsoft.com/office/officeart/2005/8/layout/vList6"/>
    <dgm:cxn modelId="{3A600C1C-6128-4FDF-9D8D-E8992AEFA9A2}" type="presOf" srcId="{F2DBFF20-D948-4970-9DA5-11223C48CB63}" destId="{786E1FA0-70F0-40F1-B88B-7985ED02670B}" srcOrd="0" destOrd="3" presId="urn:microsoft.com/office/officeart/2005/8/layout/vList6"/>
    <dgm:cxn modelId="{E09AF52B-6883-4BB0-99DC-04BE043EF024}" srcId="{928E9EC1-AD20-4B89-B3EE-4C1C14F2E10A}" destId="{B93E3D6F-3DDF-4DA5-B72D-B221DA9B9AEF}" srcOrd="0" destOrd="0" parTransId="{1E553396-48D5-405C-ABD6-9352E2A5BA2C}" sibTransId="{9E1C91FE-CB79-47EE-8ECF-EE49677D9CD1}"/>
    <dgm:cxn modelId="{31A7D12E-5F1E-490D-B622-379D93E5B223}" srcId="{3F12F706-1EB3-48B2-8E63-79C80DD95420}" destId="{9C738FFB-351F-420F-B498-27BA5A0BD86A}" srcOrd="0" destOrd="0" parTransId="{493E7242-2C22-49CC-85B5-44C1B015704E}" sibTransId="{6428BEF6-A889-46C3-B46C-E8727073B6DE}"/>
    <dgm:cxn modelId="{368A9331-4B40-4E3E-9F09-E928042B5572}" type="presOf" srcId="{B487056E-F210-4FE0-947A-28DAABAA0042}" destId="{FA0861B2-33D6-49A4-8841-6AA22B79C5BF}" srcOrd="0" destOrd="0" presId="urn:microsoft.com/office/officeart/2005/8/layout/vList6"/>
    <dgm:cxn modelId="{D9C4B734-7DA9-46C9-A402-44D908F146F8}" srcId="{7C3D6118-ED05-455C-BBEE-080CCA892DBC}" destId="{31CE5935-1B6C-4171-93A2-8C3DE1CECACD}" srcOrd="6" destOrd="0" parTransId="{09F492A3-7CA0-448E-AE0C-79CFCB1807C5}" sibTransId="{26DD4134-1F80-4ED5-AAB2-95F00CE2F1E1}"/>
    <dgm:cxn modelId="{6AADB15B-8EFC-4B6A-BECA-F436D7365F43}" srcId="{3F12F706-1EB3-48B2-8E63-79C80DD95420}" destId="{2EE8CECD-D5D6-4D1E-85DC-50DA451EB072}" srcOrd="1" destOrd="0" parTransId="{1F04B8C5-7C63-4B43-A121-3B140D835B1B}" sibTransId="{E1F3201B-7927-4D31-A55C-3288E043663B}"/>
    <dgm:cxn modelId="{68FD935F-E3EC-4779-8AAF-0AB99201874A}" type="presOf" srcId="{350552F2-E51C-40E3-A06A-F071DED1B059}" destId="{A1EB693E-8B20-4E28-A9A7-1CE4AAD65C60}" srcOrd="0" destOrd="0" presId="urn:microsoft.com/office/officeart/2005/8/layout/vList6"/>
    <dgm:cxn modelId="{9FEE4A65-480A-4C22-8C46-DEC4906F64F1}" srcId="{7C3D6118-ED05-455C-BBEE-080CCA892DBC}" destId="{F487DE5E-E200-4B2A-85D7-02C659D07388}" srcOrd="2" destOrd="0" parTransId="{E535B70B-8D4C-4734-9A3A-C9C090BF01FB}" sibTransId="{708525A9-BFB7-491C-B352-8760F5A7F43A}"/>
    <dgm:cxn modelId="{41F6D646-EB8D-4B65-BC1F-01BCEFA33FC4}" srcId="{B8BE8E5B-4B6C-40B3-BEEB-A7CC4DD2D5D5}" destId="{A3F9E653-7C62-4FF3-92B0-A5E78B104CD6}" srcOrd="2" destOrd="0" parTransId="{6B1545F6-DE30-4D0D-BCC2-D62BB44B62A5}" sibTransId="{5A30920F-1E01-4ABA-A77F-9BBFE3ACBF31}"/>
    <dgm:cxn modelId="{D90B8447-3C1D-4234-A3B6-DC72233F9A95}" srcId="{F487DE5E-E200-4B2A-85D7-02C659D07388}" destId="{39238495-6D4A-4B0C-8E3B-DB64DBEA47F0}" srcOrd="0" destOrd="0" parTransId="{9437285E-D6D5-41E0-891E-A9FE3382B6FA}" sibTransId="{9FA05EB1-75F5-4E49-AC86-F445ABF525F3}"/>
    <dgm:cxn modelId="{EA9E0C4B-43EC-457E-9250-761294632434}" type="presOf" srcId="{DAA38BCC-0E34-4154-95AC-4F6C71A60646}" destId="{3FF21845-D9C6-4B62-8B8C-522368B8DBE3}" srcOrd="0" destOrd="0" presId="urn:microsoft.com/office/officeart/2005/8/layout/vList6"/>
    <dgm:cxn modelId="{CBB9D86E-F300-43A6-8E91-9BB0C72D6906}" srcId="{D2A38DF8-0E53-40C9-90C1-03C865087F62}" destId="{350552F2-E51C-40E3-A06A-F071DED1B059}" srcOrd="0" destOrd="0" parTransId="{7D4769C7-9113-488A-90A3-822DF6D93470}" sibTransId="{99745357-BCDF-4F3D-ACA1-DBF4A5B0FF41}"/>
    <dgm:cxn modelId="{99256D55-E520-48B7-9173-76BCE8F94EF3}" type="presOf" srcId="{B93E3D6F-3DDF-4DA5-B72D-B221DA9B9AEF}" destId="{A9591BB2-74A5-44F2-BF1A-ADB681EA2E00}" srcOrd="0" destOrd="0" presId="urn:microsoft.com/office/officeart/2005/8/layout/vList6"/>
    <dgm:cxn modelId="{2DD12156-8F06-44AE-BC69-61741E81702F}" srcId="{B8BE8E5B-4B6C-40B3-BEEB-A7CC4DD2D5D5}" destId="{9B6721F7-BE6A-4CA2-BE0E-24DAD05B92B9}" srcOrd="3" destOrd="0" parTransId="{472E4CAE-C9CD-4DA2-9529-D9E774C6396B}" sibTransId="{005B3F5E-29B5-4054-A42A-B16286D0822A}"/>
    <dgm:cxn modelId="{D3E3F481-5689-4BB9-B326-473FFA607CBA}" type="presOf" srcId="{A3F9E653-7C62-4FF3-92B0-A5E78B104CD6}" destId="{A9F2D1CB-8A2F-4AF1-B154-316C792137C4}" srcOrd="0" destOrd="2" presId="urn:microsoft.com/office/officeart/2005/8/layout/vList6"/>
    <dgm:cxn modelId="{DFE9DF87-DA78-49D9-8390-C7DDA03C5AF8}" type="presOf" srcId="{7C3D6118-ED05-455C-BBEE-080CCA892DBC}" destId="{A42C66AD-E9B1-481B-837E-0F45052259DD}" srcOrd="0" destOrd="0" presId="urn:microsoft.com/office/officeart/2005/8/layout/vList6"/>
    <dgm:cxn modelId="{7DD6838A-C804-4FDE-AD16-7BE5D332D5E5}" srcId="{B487056E-F210-4FE0-947A-28DAABAA0042}" destId="{2F894592-EE8B-42D1-BEBD-488B50F16D3F}" srcOrd="1" destOrd="0" parTransId="{37791481-03FB-4283-8BE1-546E07B1F022}" sibTransId="{AA8D46E0-9E25-4A36-A3EA-AE5D9218F2A4}"/>
    <dgm:cxn modelId="{97EF248B-87D3-4CA3-81A2-8E504E54D0CA}" type="presOf" srcId="{B8BE8E5B-4B6C-40B3-BEEB-A7CC4DD2D5D5}" destId="{8E0F59B4-DE5C-476A-9C27-12E3BEDA3606}" srcOrd="0" destOrd="0" presId="urn:microsoft.com/office/officeart/2005/8/layout/vList6"/>
    <dgm:cxn modelId="{2C09CF8E-CB39-4DF8-9804-10FA53AB9F39}" srcId="{3F12F706-1EB3-48B2-8E63-79C80DD95420}" destId="{6A93C9C7-519B-4B68-A0DE-355F07FFC3AF}" srcOrd="2" destOrd="0" parTransId="{D561C67C-0F90-4A91-9ADF-3FF32BDAD520}" sibTransId="{86F9D61E-2F86-466E-8CD1-A6FC498CBCE5}"/>
    <dgm:cxn modelId="{83C2C390-71CF-42BC-B31B-65CB0A6CB21A}" type="presOf" srcId="{928E9EC1-AD20-4B89-B3EE-4C1C14F2E10A}" destId="{DC649418-27D3-448F-9F08-86E595139DCF}" srcOrd="0" destOrd="0" presId="urn:microsoft.com/office/officeart/2005/8/layout/vList6"/>
    <dgm:cxn modelId="{59AB619B-60AA-4E11-8F50-71FF9056DD1C}" type="presOf" srcId="{2EE8CECD-D5D6-4D1E-85DC-50DA451EB072}" destId="{786E1FA0-70F0-40F1-B88B-7985ED02670B}" srcOrd="0" destOrd="1" presId="urn:microsoft.com/office/officeart/2005/8/layout/vList6"/>
    <dgm:cxn modelId="{421D90A0-18DA-41A8-BB1E-85313D040D78}" srcId="{B8BE8E5B-4B6C-40B3-BEEB-A7CC4DD2D5D5}" destId="{91585A51-044B-435E-AAEF-99D34904431F}" srcOrd="1" destOrd="0" parTransId="{A5301273-23E5-4423-A965-6719AF8604C1}" sibTransId="{78484A3D-0248-4BC9-80EF-90975C3CC501}"/>
    <dgm:cxn modelId="{488CAAA1-F4CA-4E4C-9F98-D044C6549ED1}" srcId="{31CE5935-1B6C-4171-93A2-8C3DE1CECACD}" destId="{0D645008-7454-4C6D-B87C-F872D89EB5C0}" srcOrd="0" destOrd="0" parTransId="{C25E6F09-5957-4FEE-BBD5-3D46F45E7284}" sibTransId="{0074698D-2919-48B0-98EC-4475F66F39DB}"/>
    <dgm:cxn modelId="{F6A002A9-A8A6-4503-887D-709CC005811E}" type="presOf" srcId="{6A93C9C7-519B-4B68-A0DE-355F07FFC3AF}" destId="{786E1FA0-70F0-40F1-B88B-7985ED02670B}" srcOrd="0" destOrd="2" presId="urn:microsoft.com/office/officeart/2005/8/layout/vList6"/>
    <dgm:cxn modelId="{E23872AB-E178-4488-812C-2D40C375C03C}" type="presOf" srcId="{7B010EFF-E832-4E29-9324-996352BFAC81}" destId="{A9F2D1CB-8A2F-4AF1-B154-316C792137C4}" srcOrd="0" destOrd="0" presId="urn:microsoft.com/office/officeart/2005/8/layout/vList6"/>
    <dgm:cxn modelId="{B22EB7AB-698C-478E-8953-AE664F88EDF2}" srcId="{7C3D6118-ED05-455C-BBEE-080CCA892DBC}" destId="{D2A38DF8-0E53-40C9-90C1-03C865087F62}" srcOrd="5" destOrd="0" parTransId="{4D751CA1-4E89-44FB-B703-4E17A557279B}" sibTransId="{034E50E7-15CE-40D7-B4E6-173B0663214C}"/>
    <dgm:cxn modelId="{D1975DAF-2C30-4F07-B506-5C0843430F4C}" type="presOf" srcId="{39238495-6D4A-4B0C-8E3B-DB64DBEA47F0}" destId="{5011E9C3-31C3-4B81-AEAF-6556FE75650A}" srcOrd="0" destOrd="0" presId="urn:microsoft.com/office/officeart/2005/8/layout/vList6"/>
    <dgm:cxn modelId="{A68889B4-A0D3-46B0-B8D9-941E4D33A5A6}" srcId="{B8BE8E5B-4B6C-40B3-BEEB-A7CC4DD2D5D5}" destId="{7B010EFF-E832-4E29-9324-996352BFAC81}" srcOrd="0" destOrd="0" parTransId="{0D182E66-4040-49D2-9F1C-59758CB58AEF}" sibTransId="{83B36AAD-978A-4A85-9872-833F8C999EB5}"/>
    <dgm:cxn modelId="{5D9444B5-3608-4EF0-A01A-8C491A67DF8F}" type="presOf" srcId="{2F894592-EE8B-42D1-BEBD-488B50F16D3F}" destId="{3FF21845-D9C6-4B62-8B8C-522368B8DBE3}" srcOrd="0" destOrd="1" presId="urn:microsoft.com/office/officeart/2005/8/layout/vList6"/>
    <dgm:cxn modelId="{F92F8EB6-30AF-46A3-BA66-EA50296B41B7}" srcId="{928E9EC1-AD20-4B89-B3EE-4C1C14F2E10A}" destId="{1E6CBAE4-92C1-4FC1-A832-1627762440A0}" srcOrd="1" destOrd="0" parTransId="{9120D00B-BC97-4CFA-963C-0BB5F454F2E2}" sibTransId="{15056E0F-1B28-426A-8745-733F325D861D}"/>
    <dgm:cxn modelId="{F34929BA-4C98-41CA-8A61-DBB632211CA5}" type="presOf" srcId="{1E6CBAE4-92C1-4FC1-A832-1627762440A0}" destId="{A9591BB2-74A5-44F2-BF1A-ADB681EA2E00}" srcOrd="0" destOrd="1" presId="urn:microsoft.com/office/officeart/2005/8/layout/vList6"/>
    <dgm:cxn modelId="{1B7743BC-6195-40F5-A3CE-8BCCA4B86614}" type="presOf" srcId="{9C738FFB-351F-420F-B498-27BA5A0BD86A}" destId="{786E1FA0-70F0-40F1-B88B-7985ED02670B}" srcOrd="0" destOrd="0" presId="urn:microsoft.com/office/officeart/2005/8/layout/vList6"/>
    <dgm:cxn modelId="{A8E502BF-66A3-4896-B686-FAA659A6355B}" srcId="{B487056E-F210-4FE0-947A-28DAABAA0042}" destId="{DAA38BCC-0E34-4154-95AC-4F6C71A60646}" srcOrd="0" destOrd="0" parTransId="{C7F9278E-82C1-40D9-BBCD-416F7C7C7070}" sibTransId="{35347C17-913F-4D8B-AEB9-7CE66C21BAC9}"/>
    <dgm:cxn modelId="{951C7FC9-FDA9-4F06-B1D1-5526065E40EC}" srcId="{7C3D6118-ED05-455C-BBEE-080CCA892DBC}" destId="{928E9EC1-AD20-4B89-B3EE-4C1C14F2E10A}" srcOrd="4" destOrd="0" parTransId="{0D572AEF-6969-4EF1-9EB1-0D3E6118AFDA}" sibTransId="{4E3A51F7-CB2B-4921-BDC4-06D5CAD915F8}"/>
    <dgm:cxn modelId="{4F4B34CB-6629-47B7-BE96-56AD44F57332}" type="presOf" srcId="{0D645008-7454-4C6D-B87C-F872D89EB5C0}" destId="{FEBFFDBB-853B-40AB-A02D-BE7E519EC217}" srcOrd="0" destOrd="0" presId="urn:microsoft.com/office/officeart/2005/8/layout/vList6"/>
    <dgm:cxn modelId="{20B6BCCD-9B54-45FA-A35B-19D73F18486D}" type="presOf" srcId="{F487DE5E-E200-4B2A-85D7-02C659D07388}" destId="{E8DDA671-0C83-4750-81CD-988F809D1424}" srcOrd="0" destOrd="0" presId="urn:microsoft.com/office/officeart/2005/8/layout/vList6"/>
    <dgm:cxn modelId="{861AADCE-10EB-44BB-9163-E39CF1A15941}" type="presOf" srcId="{3F12F706-1EB3-48B2-8E63-79C80DD95420}" destId="{10687D18-C2D0-488B-8A80-75794CE244E7}" srcOrd="0" destOrd="0" presId="urn:microsoft.com/office/officeart/2005/8/layout/vList6"/>
    <dgm:cxn modelId="{221CE5DA-43F2-4C74-92FA-89A2BD18E12D}" srcId="{3F12F706-1EB3-48B2-8E63-79C80DD95420}" destId="{F2DBFF20-D948-4970-9DA5-11223C48CB63}" srcOrd="3" destOrd="0" parTransId="{3E9B7B15-522B-4057-A65E-302C5AFE7788}" sibTransId="{0028D6A1-D508-464A-A01E-8058C6B1F60C}"/>
    <dgm:cxn modelId="{4244ECE0-F282-43BC-9DBA-8755C6BBCFEF}" type="presOf" srcId="{9B6721F7-BE6A-4CA2-BE0E-24DAD05B92B9}" destId="{A9F2D1CB-8A2F-4AF1-B154-316C792137C4}" srcOrd="0" destOrd="3" presId="urn:microsoft.com/office/officeart/2005/8/layout/vList6"/>
    <dgm:cxn modelId="{2A78B1E1-FE79-4392-A336-9A508A9DA1A3}" srcId="{7C3D6118-ED05-455C-BBEE-080CCA892DBC}" destId="{3F12F706-1EB3-48B2-8E63-79C80DD95420}" srcOrd="1" destOrd="0" parTransId="{5249DD85-EF08-434D-9A17-9E378A032595}" sibTransId="{737A374E-81B0-4DFA-95A9-F07ED9031A7E}"/>
    <dgm:cxn modelId="{30338FE2-99AF-49A8-A874-18AA8848B8A2}" srcId="{7C3D6118-ED05-455C-BBEE-080CCA892DBC}" destId="{B487056E-F210-4FE0-947A-28DAABAA0042}" srcOrd="3" destOrd="0" parTransId="{B2C511F1-B09C-461B-A032-68B0B385D8F0}" sibTransId="{7B89D0B0-9E0D-4369-80A4-E1148582388C}"/>
    <dgm:cxn modelId="{FF3ADDEA-5B80-4B7B-A084-1B8DF596B8EC}" type="presOf" srcId="{D2A38DF8-0E53-40C9-90C1-03C865087F62}" destId="{695E9523-58E1-4056-ACEC-708C6699D1BD}" srcOrd="0" destOrd="0" presId="urn:microsoft.com/office/officeart/2005/8/layout/vList6"/>
    <dgm:cxn modelId="{03355CF0-BC70-4D19-A89A-77A08AFB1A25}" type="presOf" srcId="{91585A51-044B-435E-AAEF-99D34904431F}" destId="{A9F2D1CB-8A2F-4AF1-B154-316C792137C4}" srcOrd="0" destOrd="1" presId="urn:microsoft.com/office/officeart/2005/8/layout/vList6"/>
    <dgm:cxn modelId="{11579B4B-7A13-4905-83F5-3032FCF591CA}" type="presParOf" srcId="{A42C66AD-E9B1-481B-837E-0F45052259DD}" destId="{D38BA599-CFD4-449C-B442-ACE3FFE6AFE7}" srcOrd="0" destOrd="0" presId="urn:microsoft.com/office/officeart/2005/8/layout/vList6"/>
    <dgm:cxn modelId="{59197853-CA48-434C-8C42-A03915107431}" type="presParOf" srcId="{D38BA599-CFD4-449C-B442-ACE3FFE6AFE7}" destId="{8E0F59B4-DE5C-476A-9C27-12E3BEDA3606}" srcOrd="0" destOrd="0" presId="urn:microsoft.com/office/officeart/2005/8/layout/vList6"/>
    <dgm:cxn modelId="{417C4BBE-2E86-420A-ABE5-18B58C94A1F0}" type="presParOf" srcId="{D38BA599-CFD4-449C-B442-ACE3FFE6AFE7}" destId="{A9F2D1CB-8A2F-4AF1-B154-316C792137C4}" srcOrd="1" destOrd="0" presId="urn:microsoft.com/office/officeart/2005/8/layout/vList6"/>
    <dgm:cxn modelId="{E211C01A-3914-4C17-BEC0-303BB2AAED51}" type="presParOf" srcId="{A42C66AD-E9B1-481B-837E-0F45052259DD}" destId="{615CE300-C557-42D7-B05A-AEAF3929AB62}" srcOrd="1" destOrd="0" presId="urn:microsoft.com/office/officeart/2005/8/layout/vList6"/>
    <dgm:cxn modelId="{260A86FD-61E5-4750-8158-88BFBBCE5561}" type="presParOf" srcId="{A42C66AD-E9B1-481B-837E-0F45052259DD}" destId="{B036664F-CB2D-45A0-9DF7-88820E861F69}" srcOrd="2" destOrd="0" presId="urn:microsoft.com/office/officeart/2005/8/layout/vList6"/>
    <dgm:cxn modelId="{DC31347A-3C0D-4A3E-832E-9ACC3F184F58}" type="presParOf" srcId="{B036664F-CB2D-45A0-9DF7-88820E861F69}" destId="{10687D18-C2D0-488B-8A80-75794CE244E7}" srcOrd="0" destOrd="0" presId="urn:microsoft.com/office/officeart/2005/8/layout/vList6"/>
    <dgm:cxn modelId="{855050BB-7849-45EA-9143-9219520CAAA8}" type="presParOf" srcId="{B036664F-CB2D-45A0-9DF7-88820E861F69}" destId="{786E1FA0-70F0-40F1-B88B-7985ED02670B}" srcOrd="1" destOrd="0" presId="urn:microsoft.com/office/officeart/2005/8/layout/vList6"/>
    <dgm:cxn modelId="{91CCBE90-5B06-46C2-85A7-062F43DEA048}" type="presParOf" srcId="{A42C66AD-E9B1-481B-837E-0F45052259DD}" destId="{B9AB83A5-D843-4C9B-97DD-833FF602CFB3}" srcOrd="3" destOrd="0" presId="urn:microsoft.com/office/officeart/2005/8/layout/vList6"/>
    <dgm:cxn modelId="{BA2546DD-7217-4878-B907-130786C5D286}" type="presParOf" srcId="{A42C66AD-E9B1-481B-837E-0F45052259DD}" destId="{D19CE4E9-8EE9-4046-AE4B-1C7EB28DBCED}" srcOrd="4" destOrd="0" presId="urn:microsoft.com/office/officeart/2005/8/layout/vList6"/>
    <dgm:cxn modelId="{5747659C-70D1-480D-AA52-9ADA7BD2B104}" type="presParOf" srcId="{D19CE4E9-8EE9-4046-AE4B-1C7EB28DBCED}" destId="{E8DDA671-0C83-4750-81CD-988F809D1424}" srcOrd="0" destOrd="0" presId="urn:microsoft.com/office/officeart/2005/8/layout/vList6"/>
    <dgm:cxn modelId="{9A7F9908-D067-4B3B-A1FD-E4A188B546A8}" type="presParOf" srcId="{D19CE4E9-8EE9-4046-AE4B-1C7EB28DBCED}" destId="{5011E9C3-31C3-4B81-AEAF-6556FE75650A}" srcOrd="1" destOrd="0" presId="urn:microsoft.com/office/officeart/2005/8/layout/vList6"/>
    <dgm:cxn modelId="{2DC74084-ABBC-40B6-AEC0-F737F930D8CF}" type="presParOf" srcId="{A42C66AD-E9B1-481B-837E-0F45052259DD}" destId="{CE34FDCE-53ED-4D1D-AD88-683244EA0335}" srcOrd="5" destOrd="0" presId="urn:microsoft.com/office/officeart/2005/8/layout/vList6"/>
    <dgm:cxn modelId="{3C139920-12A4-494D-9D04-823D99A4377B}" type="presParOf" srcId="{A42C66AD-E9B1-481B-837E-0F45052259DD}" destId="{B43E9848-2114-442F-9B41-6CDE5EB1C57A}" srcOrd="6" destOrd="0" presId="urn:microsoft.com/office/officeart/2005/8/layout/vList6"/>
    <dgm:cxn modelId="{5B8BCC0D-59EE-49A9-AB37-44F925D0269B}" type="presParOf" srcId="{B43E9848-2114-442F-9B41-6CDE5EB1C57A}" destId="{FA0861B2-33D6-49A4-8841-6AA22B79C5BF}" srcOrd="0" destOrd="0" presId="urn:microsoft.com/office/officeart/2005/8/layout/vList6"/>
    <dgm:cxn modelId="{358824E4-D8BC-41B5-8B1F-6E6B686B85AC}" type="presParOf" srcId="{B43E9848-2114-442F-9B41-6CDE5EB1C57A}" destId="{3FF21845-D9C6-4B62-8B8C-522368B8DBE3}" srcOrd="1" destOrd="0" presId="urn:microsoft.com/office/officeart/2005/8/layout/vList6"/>
    <dgm:cxn modelId="{55EA5D38-05C8-441A-8F8A-44C7F22E01F6}" type="presParOf" srcId="{A42C66AD-E9B1-481B-837E-0F45052259DD}" destId="{DB3AABDF-5FAA-418B-9CD5-237DDCF04AF6}" srcOrd="7" destOrd="0" presId="urn:microsoft.com/office/officeart/2005/8/layout/vList6"/>
    <dgm:cxn modelId="{CF0FEDA5-C330-4CED-802C-7315EEC4BB99}" type="presParOf" srcId="{A42C66AD-E9B1-481B-837E-0F45052259DD}" destId="{1148A127-C603-460D-B9C3-E9CEF62683A9}" srcOrd="8" destOrd="0" presId="urn:microsoft.com/office/officeart/2005/8/layout/vList6"/>
    <dgm:cxn modelId="{662110F3-5A58-4D86-A85A-A94A5C5944F9}" type="presParOf" srcId="{1148A127-C603-460D-B9C3-E9CEF62683A9}" destId="{DC649418-27D3-448F-9F08-86E595139DCF}" srcOrd="0" destOrd="0" presId="urn:microsoft.com/office/officeart/2005/8/layout/vList6"/>
    <dgm:cxn modelId="{D2E4BD4D-EBFB-49D4-90AC-28595640A731}" type="presParOf" srcId="{1148A127-C603-460D-B9C3-E9CEF62683A9}" destId="{A9591BB2-74A5-44F2-BF1A-ADB681EA2E00}" srcOrd="1" destOrd="0" presId="urn:microsoft.com/office/officeart/2005/8/layout/vList6"/>
    <dgm:cxn modelId="{CA1E956B-9389-40C2-8781-0A2594E94887}" type="presParOf" srcId="{A42C66AD-E9B1-481B-837E-0F45052259DD}" destId="{B2DFEE7C-4552-4514-A629-F05BD2CEE80E}" srcOrd="9" destOrd="0" presId="urn:microsoft.com/office/officeart/2005/8/layout/vList6"/>
    <dgm:cxn modelId="{95A87509-F553-4E04-8929-FF1300262173}" type="presParOf" srcId="{A42C66AD-E9B1-481B-837E-0F45052259DD}" destId="{ADA83FED-7262-4EEE-A107-588CBB3242DB}" srcOrd="10" destOrd="0" presId="urn:microsoft.com/office/officeart/2005/8/layout/vList6"/>
    <dgm:cxn modelId="{A9532CA0-DE19-470F-8016-85B9FFA592CD}" type="presParOf" srcId="{ADA83FED-7262-4EEE-A107-588CBB3242DB}" destId="{695E9523-58E1-4056-ACEC-708C6699D1BD}" srcOrd="0" destOrd="0" presId="urn:microsoft.com/office/officeart/2005/8/layout/vList6"/>
    <dgm:cxn modelId="{03D37166-E8DA-44BD-9BCA-D73590DBB5FF}" type="presParOf" srcId="{ADA83FED-7262-4EEE-A107-588CBB3242DB}" destId="{A1EB693E-8B20-4E28-A9A7-1CE4AAD65C60}" srcOrd="1" destOrd="0" presId="urn:microsoft.com/office/officeart/2005/8/layout/vList6"/>
    <dgm:cxn modelId="{B2B1FCB4-2F96-4096-9949-3393F59E6029}" type="presParOf" srcId="{A42C66AD-E9B1-481B-837E-0F45052259DD}" destId="{C08EF0C8-8253-4EC7-A889-58EA20224E1C}" srcOrd="11" destOrd="0" presId="urn:microsoft.com/office/officeart/2005/8/layout/vList6"/>
    <dgm:cxn modelId="{FE36C55D-4719-4516-BE89-450A1B6D5285}" type="presParOf" srcId="{A42C66AD-E9B1-481B-837E-0F45052259DD}" destId="{5680087D-DC94-453E-BD44-89E702BA0A02}" srcOrd="12" destOrd="0" presId="urn:microsoft.com/office/officeart/2005/8/layout/vList6"/>
    <dgm:cxn modelId="{6FB72DCA-7B7C-4456-83FA-DD0AB22BA070}" type="presParOf" srcId="{5680087D-DC94-453E-BD44-89E702BA0A02}" destId="{1A0CE5A7-5EEC-42C3-8AE4-4856FEB9FBA0}" srcOrd="0" destOrd="0" presId="urn:microsoft.com/office/officeart/2005/8/layout/vList6"/>
    <dgm:cxn modelId="{5747634C-65B8-424F-A7D0-A323FC9FC93D}" type="presParOf" srcId="{5680087D-DC94-453E-BD44-89E702BA0A02}" destId="{FEBFFDBB-853B-40AB-A02D-BE7E519EC21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BD98BF-1B6F-435A-927C-FECBC633E0C3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E3C52-5627-42D5-86D2-A16FE97D87E1}">
      <dgm:prSet phldrT="[Text]"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LATENCY</a:t>
          </a:r>
        </a:p>
      </dgm:t>
    </dgm:pt>
    <dgm:pt modelId="{CF170261-4432-4FF8-9083-A8DA1C56C817}" type="parTrans" cxnId="{F879DF67-25AD-4D52-B606-1C1B7CFA9ABB}">
      <dgm:prSet/>
      <dgm:spPr/>
      <dgm:t>
        <a:bodyPr/>
        <a:lstStyle/>
        <a:p>
          <a:endParaRPr lang="en-US" sz="800"/>
        </a:p>
      </dgm:t>
    </dgm:pt>
    <dgm:pt modelId="{28CFC045-A6FA-46AC-9E3D-AFD49B053FC2}" type="sibTrans" cxnId="{F879DF67-25AD-4D52-B606-1C1B7CFA9ABB}">
      <dgm:prSet/>
      <dgm:spPr/>
      <dgm:t>
        <a:bodyPr/>
        <a:lstStyle/>
        <a:p>
          <a:endParaRPr lang="en-US" sz="800"/>
        </a:p>
      </dgm:t>
    </dgm:pt>
    <dgm:pt modelId="{5823AE49-85FA-4458-AC89-3941666E984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GPT</a:t>
          </a:r>
        </a:p>
      </dgm:t>
    </dgm:pt>
    <dgm:pt modelId="{91E68B23-23D0-4C8A-AD89-2AAFB9181C5D}" type="parTrans" cxnId="{7572EDD4-3338-450B-B4ED-2363A22BD156}">
      <dgm:prSet/>
      <dgm:spPr/>
      <dgm:t>
        <a:bodyPr/>
        <a:lstStyle/>
        <a:p>
          <a:endParaRPr lang="en-US" sz="800"/>
        </a:p>
      </dgm:t>
    </dgm:pt>
    <dgm:pt modelId="{68B6591A-4939-4768-A623-70BAAD188CDF}" type="sibTrans" cxnId="{7572EDD4-3338-450B-B4ED-2363A22BD156}">
      <dgm:prSet/>
      <dgm:spPr/>
      <dgm:t>
        <a:bodyPr/>
        <a:lstStyle/>
        <a:p>
          <a:endParaRPr lang="en-US" sz="800"/>
        </a:p>
      </dgm:t>
    </dgm:pt>
    <dgm:pt modelId="{12A20DAC-1444-4AEB-9B6A-0CE45F600268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Prompt Optimization</a:t>
          </a:r>
        </a:p>
      </dgm:t>
    </dgm:pt>
    <dgm:pt modelId="{EB0D6485-CD9E-4C01-A61D-0BDC013E7BD4}" type="parTrans" cxnId="{3AE846FF-121B-405F-8DA7-5A526A2C8E88}">
      <dgm:prSet/>
      <dgm:spPr/>
      <dgm:t>
        <a:bodyPr/>
        <a:lstStyle/>
        <a:p>
          <a:endParaRPr lang="en-US" sz="800"/>
        </a:p>
      </dgm:t>
    </dgm:pt>
    <dgm:pt modelId="{23DD6A79-69C7-4AFF-BD9A-24A18B30ABA3}" type="sibTrans" cxnId="{3AE846FF-121B-405F-8DA7-5A526A2C8E88}">
      <dgm:prSet/>
      <dgm:spPr/>
      <dgm:t>
        <a:bodyPr/>
        <a:lstStyle/>
        <a:p>
          <a:endParaRPr lang="en-US" sz="800"/>
        </a:p>
      </dgm:t>
    </dgm:pt>
    <dgm:pt modelId="{1766DC6F-8469-4BF1-950E-B271A6ED07A5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AI Search</a:t>
          </a:r>
        </a:p>
      </dgm:t>
    </dgm:pt>
    <dgm:pt modelId="{7DFD7DD7-6BAC-4EE1-A23D-50912A74135E}" type="parTrans" cxnId="{1221F446-9430-43F3-B184-BACA6E1D60EE}">
      <dgm:prSet/>
      <dgm:spPr/>
      <dgm:t>
        <a:bodyPr/>
        <a:lstStyle/>
        <a:p>
          <a:endParaRPr lang="en-US" sz="800"/>
        </a:p>
      </dgm:t>
    </dgm:pt>
    <dgm:pt modelId="{E856E346-B3E7-4342-895C-EC7DA43FF3AF}" type="sibTrans" cxnId="{1221F446-9430-43F3-B184-BACA6E1D60EE}">
      <dgm:prSet/>
      <dgm:spPr/>
      <dgm:t>
        <a:bodyPr/>
        <a:lstStyle/>
        <a:p>
          <a:endParaRPr lang="en-US" sz="800"/>
        </a:p>
      </dgm:t>
    </dgm:pt>
    <dgm:pt modelId="{AD474BC0-574C-43C2-AEC6-E0AEBF1F94F2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Hybrid / Semantic search</a:t>
          </a:r>
        </a:p>
      </dgm:t>
    </dgm:pt>
    <dgm:pt modelId="{7E962DE1-E48B-430B-AD3F-484FC6CE2794}" type="parTrans" cxnId="{43A19D4F-C24D-440D-9214-2249BA913021}">
      <dgm:prSet/>
      <dgm:spPr/>
      <dgm:t>
        <a:bodyPr/>
        <a:lstStyle/>
        <a:p>
          <a:endParaRPr lang="en-US" sz="800"/>
        </a:p>
      </dgm:t>
    </dgm:pt>
    <dgm:pt modelId="{6FC54C7C-D17D-43B4-BEBE-C6D6CC688AE9}" type="sibTrans" cxnId="{43A19D4F-C24D-440D-9214-2249BA913021}">
      <dgm:prSet/>
      <dgm:spPr/>
      <dgm:t>
        <a:bodyPr/>
        <a:lstStyle/>
        <a:p>
          <a:endParaRPr lang="en-US" sz="800"/>
        </a:p>
      </dgm:t>
    </dgm:pt>
    <dgm:pt modelId="{C94EEB1A-19B6-4AB3-89B0-74CA5011C872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STT</a:t>
          </a:r>
        </a:p>
      </dgm:t>
    </dgm:pt>
    <dgm:pt modelId="{76037B06-524D-45E5-8512-A402611DA4DF}" type="parTrans" cxnId="{415AD2E8-61B6-48B9-9370-F4702FE5DBC4}">
      <dgm:prSet/>
      <dgm:spPr/>
      <dgm:t>
        <a:bodyPr/>
        <a:lstStyle/>
        <a:p>
          <a:endParaRPr lang="en-US" sz="800"/>
        </a:p>
      </dgm:t>
    </dgm:pt>
    <dgm:pt modelId="{40851B4E-34B3-4296-B880-149D06D47888}" type="sibTrans" cxnId="{415AD2E8-61B6-48B9-9370-F4702FE5DBC4}">
      <dgm:prSet/>
      <dgm:spPr/>
      <dgm:t>
        <a:bodyPr/>
        <a:lstStyle/>
        <a:p>
          <a:endParaRPr lang="en-US" sz="800"/>
        </a:p>
      </dgm:t>
    </dgm:pt>
    <dgm:pt modelId="{3886642F-A5E4-4D0C-B134-8A7634CB35A8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Confidence Score for Ghost words  </a:t>
          </a:r>
        </a:p>
      </dgm:t>
    </dgm:pt>
    <dgm:pt modelId="{5166C337-F099-4724-83AE-FDB0AFFEC5A0}" type="parTrans" cxnId="{D6C6FAF1-6596-4160-BC2C-EBC725361D99}">
      <dgm:prSet/>
      <dgm:spPr/>
      <dgm:t>
        <a:bodyPr/>
        <a:lstStyle/>
        <a:p>
          <a:endParaRPr lang="en-US" sz="800"/>
        </a:p>
      </dgm:t>
    </dgm:pt>
    <dgm:pt modelId="{90C6F3FA-FBE4-4DB5-9E5B-7BDEA1B9F1AD}" type="sibTrans" cxnId="{D6C6FAF1-6596-4160-BC2C-EBC725361D99}">
      <dgm:prSet/>
      <dgm:spPr/>
      <dgm:t>
        <a:bodyPr/>
        <a:lstStyle/>
        <a:p>
          <a:endParaRPr lang="en-US" sz="800"/>
        </a:p>
      </dgm:t>
    </dgm:pt>
    <dgm:pt modelId="{B88A7888-5A85-49A9-AFF6-0425F57E798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2"/>
              </a:solidFill>
            </a:rPr>
            <a:t>Fine Tuning for Missing word, Incorrect word, BG Noise</a:t>
          </a:r>
        </a:p>
      </dgm:t>
    </dgm:pt>
    <dgm:pt modelId="{F755C0C4-A85A-4419-88C0-646C47545929}" type="parTrans" cxnId="{E37729A3-2236-40F5-B1B1-CA0C17A83A88}">
      <dgm:prSet/>
      <dgm:spPr/>
      <dgm:t>
        <a:bodyPr/>
        <a:lstStyle/>
        <a:p>
          <a:endParaRPr lang="en-US" sz="800"/>
        </a:p>
      </dgm:t>
    </dgm:pt>
    <dgm:pt modelId="{124E21CA-F9B6-4B93-ADD1-1F74D4D46F96}" type="sibTrans" cxnId="{E37729A3-2236-40F5-B1B1-CA0C17A83A88}">
      <dgm:prSet/>
      <dgm:spPr/>
      <dgm:t>
        <a:bodyPr/>
        <a:lstStyle/>
        <a:p>
          <a:endParaRPr lang="en-US" sz="800"/>
        </a:p>
      </dgm:t>
    </dgm:pt>
    <dgm:pt modelId="{3FEB4377-C038-4606-946D-113201A1D91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TTS</a:t>
          </a:r>
        </a:p>
      </dgm:t>
    </dgm:pt>
    <dgm:pt modelId="{C833CDE0-C631-442D-A37A-EE7369A7D6AF}" type="parTrans" cxnId="{B3C36841-6EC1-4390-93D6-00CCD375A858}">
      <dgm:prSet/>
      <dgm:spPr/>
      <dgm:t>
        <a:bodyPr/>
        <a:lstStyle/>
        <a:p>
          <a:endParaRPr lang="en-US" sz="800"/>
        </a:p>
      </dgm:t>
    </dgm:pt>
    <dgm:pt modelId="{EDFB5E33-4DD2-4395-999C-BB26F0D5BF00}" type="sibTrans" cxnId="{B3C36841-6EC1-4390-93D6-00CCD375A858}">
      <dgm:prSet/>
      <dgm:spPr/>
      <dgm:t>
        <a:bodyPr/>
        <a:lstStyle/>
        <a:p>
          <a:endParaRPr lang="en-US" sz="800"/>
        </a:p>
      </dgm:t>
    </dgm:pt>
    <dgm:pt modelId="{5EDEBED9-D1DA-4F1C-A0DE-CE8D7FDF2637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Product Enhancement for mixed script input</a:t>
          </a:r>
        </a:p>
      </dgm:t>
    </dgm:pt>
    <dgm:pt modelId="{E6FC177F-70A7-4B88-8DB9-FC4922F4647B}" type="parTrans" cxnId="{1241D88B-D3BF-4A0C-AA0A-69FA43D9CF6C}">
      <dgm:prSet/>
      <dgm:spPr/>
      <dgm:t>
        <a:bodyPr/>
        <a:lstStyle/>
        <a:p>
          <a:endParaRPr lang="en-US" sz="800"/>
        </a:p>
      </dgm:t>
    </dgm:pt>
    <dgm:pt modelId="{8CA7CA75-2D57-4FAE-A762-07066AF7ECE0}" type="sibTrans" cxnId="{1241D88B-D3BF-4A0C-AA0A-69FA43D9CF6C}">
      <dgm:prSet/>
      <dgm:spPr/>
      <dgm:t>
        <a:bodyPr/>
        <a:lstStyle/>
        <a:p>
          <a:endParaRPr lang="en-US" sz="800"/>
        </a:p>
      </dgm:t>
    </dgm:pt>
    <dgm:pt modelId="{348A398E-EA92-4208-9145-01907B7DFED6}">
      <dgm:prSet phldrT="[Text]"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COST</a:t>
          </a:r>
        </a:p>
      </dgm:t>
    </dgm:pt>
    <dgm:pt modelId="{7E8E2A02-614E-43CC-B46C-B02A03FEBE3D}" type="parTrans" cxnId="{020353F8-3EBC-4350-ACA3-EA9A9B62865F}">
      <dgm:prSet/>
      <dgm:spPr/>
      <dgm:t>
        <a:bodyPr/>
        <a:lstStyle/>
        <a:p>
          <a:endParaRPr lang="en-US" sz="800"/>
        </a:p>
      </dgm:t>
    </dgm:pt>
    <dgm:pt modelId="{06F79CA2-51A1-407B-B18B-E2E8F9EFB73D}" type="sibTrans" cxnId="{020353F8-3EBC-4350-ACA3-EA9A9B62865F}">
      <dgm:prSet/>
      <dgm:spPr/>
      <dgm:t>
        <a:bodyPr/>
        <a:lstStyle/>
        <a:p>
          <a:endParaRPr lang="en-US" sz="800"/>
        </a:p>
      </dgm:t>
    </dgm:pt>
    <dgm:pt modelId="{B2D8C7C7-8FAD-4CA8-8B75-2F003921BFA1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GPT</a:t>
          </a:r>
        </a:p>
      </dgm:t>
    </dgm:pt>
    <dgm:pt modelId="{0954A0DD-3B24-4354-A9D2-31C532D05346}" type="parTrans" cxnId="{E5F91E43-62D9-4DF4-80D9-BAA65CD09EC2}">
      <dgm:prSet/>
      <dgm:spPr/>
      <dgm:t>
        <a:bodyPr/>
        <a:lstStyle/>
        <a:p>
          <a:endParaRPr lang="en-US" sz="800"/>
        </a:p>
      </dgm:t>
    </dgm:pt>
    <dgm:pt modelId="{C3F5A50F-E08C-4A4D-8C5D-40231B405300}" type="sibTrans" cxnId="{E5F91E43-62D9-4DF4-80D9-BAA65CD09EC2}">
      <dgm:prSet/>
      <dgm:spPr/>
      <dgm:t>
        <a:bodyPr/>
        <a:lstStyle/>
        <a:p>
          <a:endParaRPr lang="en-US" sz="800"/>
        </a:p>
      </dgm:t>
    </dgm:pt>
    <dgm:pt modelId="{2F8BE446-7109-496E-8138-80A8146DC666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Reduced cost with GPT4o</a:t>
          </a:r>
        </a:p>
      </dgm:t>
    </dgm:pt>
    <dgm:pt modelId="{D0F1DB65-6F08-4D34-8984-57E94E2C283D}" type="parTrans" cxnId="{A19AB7A4-C20B-4D03-B1FF-98BE3D7EEFC6}">
      <dgm:prSet/>
      <dgm:spPr/>
      <dgm:t>
        <a:bodyPr/>
        <a:lstStyle/>
        <a:p>
          <a:endParaRPr lang="en-US" sz="800"/>
        </a:p>
      </dgm:t>
    </dgm:pt>
    <dgm:pt modelId="{99D282C3-1B85-41C6-9A71-34048416E00D}" type="sibTrans" cxnId="{A19AB7A4-C20B-4D03-B1FF-98BE3D7EEFC6}">
      <dgm:prSet/>
      <dgm:spPr/>
      <dgm:t>
        <a:bodyPr/>
        <a:lstStyle/>
        <a:p>
          <a:endParaRPr lang="en-US" sz="800"/>
        </a:p>
      </dgm:t>
    </dgm:pt>
    <dgm:pt modelId="{FFBDD9E2-85F0-43EF-BA58-17054ECDB3C6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2"/>
              </a:solidFill>
            </a:rPr>
            <a:t>Further optimization with mini</a:t>
          </a:r>
        </a:p>
      </dgm:t>
    </dgm:pt>
    <dgm:pt modelId="{16D3BAD8-DB08-4E84-8E4F-8FD84008E449}" type="parTrans" cxnId="{C94B28DE-E4D4-412E-AA06-C896917309E7}">
      <dgm:prSet/>
      <dgm:spPr/>
      <dgm:t>
        <a:bodyPr/>
        <a:lstStyle/>
        <a:p>
          <a:endParaRPr lang="en-US" sz="800"/>
        </a:p>
      </dgm:t>
    </dgm:pt>
    <dgm:pt modelId="{AFB97A8C-33EC-4B34-A6F6-EDCE7AFC8419}" type="sibTrans" cxnId="{C94B28DE-E4D4-412E-AA06-C896917309E7}">
      <dgm:prSet/>
      <dgm:spPr/>
      <dgm:t>
        <a:bodyPr/>
        <a:lstStyle/>
        <a:p>
          <a:endParaRPr lang="en-US" sz="800"/>
        </a:p>
      </dgm:t>
    </dgm:pt>
    <dgm:pt modelId="{D1AB19A0-4D20-473A-9F1B-F3A4C641FFD7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AI Search</a:t>
          </a:r>
        </a:p>
      </dgm:t>
    </dgm:pt>
    <dgm:pt modelId="{5459DAD1-0A76-482B-A83C-246BC9B0883F}" type="parTrans" cxnId="{3D5CB66E-8109-42F8-85F9-0DDAA67A1951}">
      <dgm:prSet/>
      <dgm:spPr/>
      <dgm:t>
        <a:bodyPr/>
        <a:lstStyle/>
        <a:p>
          <a:endParaRPr lang="en-US" sz="800"/>
        </a:p>
      </dgm:t>
    </dgm:pt>
    <dgm:pt modelId="{92D6BBCB-6E68-4EEC-99C3-17E0B44B6CAE}" type="sibTrans" cxnId="{3D5CB66E-8109-42F8-85F9-0DDAA67A1951}">
      <dgm:prSet/>
      <dgm:spPr/>
      <dgm:t>
        <a:bodyPr/>
        <a:lstStyle/>
        <a:p>
          <a:endParaRPr lang="en-US" sz="800"/>
        </a:p>
      </dgm:t>
    </dgm:pt>
    <dgm:pt modelId="{94F0FDCE-E1A7-436B-B77B-EBB252C3A06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2"/>
              </a:solidFill>
            </a:rPr>
            <a:t>Hybrid/Vector Search instead of Semantic for optimal cost </a:t>
          </a:r>
        </a:p>
      </dgm:t>
    </dgm:pt>
    <dgm:pt modelId="{6DB830D5-E75F-42E2-9C12-A1432730F185}" type="parTrans" cxnId="{0D6CB05E-B4B6-4819-93C5-8A6B241F50FB}">
      <dgm:prSet/>
      <dgm:spPr/>
      <dgm:t>
        <a:bodyPr/>
        <a:lstStyle/>
        <a:p>
          <a:endParaRPr lang="en-US" sz="800"/>
        </a:p>
      </dgm:t>
    </dgm:pt>
    <dgm:pt modelId="{7A0BB21F-2883-47BE-9E0A-AECA356C8370}" type="sibTrans" cxnId="{0D6CB05E-B4B6-4819-93C5-8A6B241F50FB}">
      <dgm:prSet/>
      <dgm:spPr/>
      <dgm:t>
        <a:bodyPr/>
        <a:lstStyle/>
        <a:p>
          <a:endParaRPr lang="en-US" sz="800"/>
        </a:p>
      </dgm:t>
    </dgm:pt>
    <dgm:pt modelId="{3FBD36CB-492C-4476-BC03-4978D319CC3D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STT</a:t>
          </a:r>
        </a:p>
      </dgm:t>
    </dgm:pt>
    <dgm:pt modelId="{AF9C2E40-258D-40C2-8E89-4643D5050FCB}" type="parTrans" cxnId="{624852F2-2BA9-46CC-8A3B-7A09C6B7AE06}">
      <dgm:prSet/>
      <dgm:spPr/>
      <dgm:t>
        <a:bodyPr/>
        <a:lstStyle/>
        <a:p>
          <a:endParaRPr lang="en-US" sz="800"/>
        </a:p>
      </dgm:t>
    </dgm:pt>
    <dgm:pt modelId="{66E71FC2-75B4-4A12-871B-6387A5415DBD}" type="sibTrans" cxnId="{624852F2-2BA9-46CC-8A3B-7A09C6B7AE06}">
      <dgm:prSet/>
      <dgm:spPr/>
      <dgm:t>
        <a:bodyPr/>
        <a:lstStyle/>
        <a:p>
          <a:endParaRPr lang="en-US" sz="800"/>
        </a:p>
      </dgm:t>
    </dgm:pt>
    <dgm:pt modelId="{6DEF17F0-7EF2-4508-BE3D-A489A0202BDD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800" dirty="0">
            <a:solidFill>
              <a:schemeClr val="accent1"/>
            </a:solidFill>
          </a:endParaRPr>
        </a:p>
      </dgm:t>
    </dgm:pt>
    <dgm:pt modelId="{DC582B2B-22B0-4B14-8DFC-59F3C86DD9D1}" type="parTrans" cxnId="{5F2875F1-DC1D-4661-8B36-4FB25DB2938C}">
      <dgm:prSet/>
      <dgm:spPr/>
      <dgm:t>
        <a:bodyPr/>
        <a:lstStyle/>
        <a:p>
          <a:endParaRPr lang="en-US" sz="800"/>
        </a:p>
      </dgm:t>
    </dgm:pt>
    <dgm:pt modelId="{0FEDD60C-9D25-4669-8A86-D86628C83A1D}" type="sibTrans" cxnId="{5F2875F1-DC1D-4661-8B36-4FB25DB2938C}">
      <dgm:prSet/>
      <dgm:spPr/>
      <dgm:t>
        <a:bodyPr/>
        <a:lstStyle/>
        <a:p>
          <a:endParaRPr lang="en-US" sz="800"/>
        </a:p>
      </dgm:t>
    </dgm:pt>
    <dgm:pt modelId="{CF022974-2FD2-4AC3-8298-91242A80A92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TTS</a:t>
          </a:r>
        </a:p>
      </dgm:t>
    </dgm:pt>
    <dgm:pt modelId="{D1F2123B-3FD3-435A-ACF4-26F479FDA3C5}" type="parTrans" cxnId="{AD204BA0-F83B-42AE-9957-4D201CDB24F7}">
      <dgm:prSet/>
      <dgm:spPr/>
      <dgm:t>
        <a:bodyPr/>
        <a:lstStyle/>
        <a:p>
          <a:endParaRPr lang="en-US" sz="800"/>
        </a:p>
      </dgm:t>
    </dgm:pt>
    <dgm:pt modelId="{184EBA7A-5BA2-4D4C-9F80-24180593D569}" type="sibTrans" cxnId="{AD204BA0-F83B-42AE-9957-4D201CDB24F7}">
      <dgm:prSet/>
      <dgm:spPr/>
      <dgm:t>
        <a:bodyPr/>
        <a:lstStyle/>
        <a:p>
          <a:endParaRPr lang="en-US" sz="800"/>
        </a:p>
      </dgm:t>
    </dgm:pt>
    <dgm:pt modelId="{EFF3254A-C680-46FD-B29E-5B13E22EB9F4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800" dirty="0">
            <a:solidFill>
              <a:schemeClr val="accent1"/>
            </a:solidFill>
          </a:endParaRPr>
        </a:p>
      </dgm:t>
    </dgm:pt>
    <dgm:pt modelId="{5EBB60FE-B4ED-406D-998C-088FD712EC3A}" type="parTrans" cxnId="{95F8731B-67B5-4A35-A102-F71AD5D32089}">
      <dgm:prSet/>
      <dgm:spPr/>
      <dgm:t>
        <a:bodyPr/>
        <a:lstStyle/>
        <a:p>
          <a:endParaRPr lang="en-US" sz="800"/>
        </a:p>
      </dgm:t>
    </dgm:pt>
    <dgm:pt modelId="{18339AE3-9DC8-42C4-851A-E50D4A3E4DDD}" type="sibTrans" cxnId="{95F8731B-67B5-4A35-A102-F71AD5D32089}">
      <dgm:prSet/>
      <dgm:spPr/>
      <dgm:t>
        <a:bodyPr/>
        <a:lstStyle/>
        <a:p>
          <a:endParaRPr lang="en-US" sz="800"/>
        </a:p>
      </dgm:t>
    </dgm:pt>
    <dgm:pt modelId="{BAEBDDBE-B613-423F-BE09-49E5655412CB}">
      <dgm:prSet phldrT="[Text]"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HUMAN LIKE CONVERSATION</a:t>
          </a:r>
        </a:p>
      </dgm:t>
    </dgm:pt>
    <dgm:pt modelId="{FD39395E-EC2E-4F09-9C61-00693D0F3C78}" type="parTrans" cxnId="{B41DB4AE-8871-4E9D-AB05-85620885F9D2}">
      <dgm:prSet/>
      <dgm:spPr/>
      <dgm:t>
        <a:bodyPr/>
        <a:lstStyle/>
        <a:p>
          <a:endParaRPr lang="en-US" sz="800"/>
        </a:p>
      </dgm:t>
    </dgm:pt>
    <dgm:pt modelId="{F5DA8805-BE61-476C-A835-83024E8AF404}" type="sibTrans" cxnId="{B41DB4AE-8871-4E9D-AB05-85620885F9D2}">
      <dgm:prSet/>
      <dgm:spPr/>
      <dgm:t>
        <a:bodyPr/>
        <a:lstStyle/>
        <a:p>
          <a:endParaRPr lang="en-US" sz="800"/>
        </a:p>
      </dgm:t>
    </dgm:pt>
    <dgm:pt modelId="{9C05476B-23EB-428D-834F-6AD0C59BE09E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GPT</a:t>
          </a:r>
          <a:endParaRPr lang="en-US" sz="800" dirty="0">
            <a:solidFill>
              <a:srgbClr val="FF0000"/>
            </a:solidFill>
          </a:endParaRPr>
        </a:p>
      </dgm:t>
    </dgm:pt>
    <dgm:pt modelId="{B8F8B659-4836-4267-AAF9-8FE64A8F67B3}" type="parTrans" cxnId="{911CFA8C-EAD8-4E85-A70A-4B89A39BAF5D}">
      <dgm:prSet/>
      <dgm:spPr/>
      <dgm:t>
        <a:bodyPr/>
        <a:lstStyle/>
        <a:p>
          <a:endParaRPr lang="en-US" sz="800"/>
        </a:p>
      </dgm:t>
    </dgm:pt>
    <dgm:pt modelId="{F5EC7BEA-CEEC-45B6-BEFD-DAD3ABA0800C}" type="sibTrans" cxnId="{911CFA8C-EAD8-4E85-A70A-4B89A39BAF5D}">
      <dgm:prSet/>
      <dgm:spPr/>
      <dgm:t>
        <a:bodyPr/>
        <a:lstStyle/>
        <a:p>
          <a:endParaRPr lang="en-US" sz="800"/>
        </a:p>
      </dgm:t>
    </dgm:pt>
    <dgm:pt modelId="{518A4F20-859D-4F7A-8D66-F3B3270877C4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800" dirty="0">
            <a:solidFill>
              <a:schemeClr val="accent1"/>
            </a:solidFill>
          </a:endParaRPr>
        </a:p>
      </dgm:t>
    </dgm:pt>
    <dgm:pt modelId="{90DA651D-901E-40BA-8865-CB95661A2D21}" type="parTrans" cxnId="{FD578DAB-8959-4CA0-9AD6-5B1EAD8C7A1E}">
      <dgm:prSet/>
      <dgm:spPr/>
      <dgm:t>
        <a:bodyPr/>
        <a:lstStyle/>
        <a:p>
          <a:endParaRPr lang="en-US" sz="800"/>
        </a:p>
      </dgm:t>
    </dgm:pt>
    <dgm:pt modelId="{5D8AAAE1-67C6-40FA-9B2E-AF67709BFE3F}" type="sibTrans" cxnId="{FD578DAB-8959-4CA0-9AD6-5B1EAD8C7A1E}">
      <dgm:prSet/>
      <dgm:spPr/>
      <dgm:t>
        <a:bodyPr/>
        <a:lstStyle/>
        <a:p>
          <a:endParaRPr lang="en-US" sz="800"/>
        </a:p>
      </dgm:t>
    </dgm:pt>
    <dgm:pt modelId="{802763C2-B634-4432-B4E3-7FC0559423B6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AI Search</a:t>
          </a:r>
        </a:p>
      </dgm:t>
    </dgm:pt>
    <dgm:pt modelId="{C5C69EB5-71B5-41DE-A2BB-C1E0C9894D41}" type="parTrans" cxnId="{3FE11B5C-F347-4308-A324-3C6467879444}">
      <dgm:prSet/>
      <dgm:spPr/>
      <dgm:t>
        <a:bodyPr/>
        <a:lstStyle/>
        <a:p>
          <a:endParaRPr lang="en-US" sz="800"/>
        </a:p>
      </dgm:t>
    </dgm:pt>
    <dgm:pt modelId="{FA6F21A8-8873-46F8-84CB-DA06C39657CB}" type="sibTrans" cxnId="{3FE11B5C-F347-4308-A324-3C6467879444}">
      <dgm:prSet/>
      <dgm:spPr/>
      <dgm:t>
        <a:bodyPr/>
        <a:lstStyle/>
        <a:p>
          <a:endParaRPr lang="en-US" sz="800"/>
        </a:p>
      </dgm:t>
    </dgm:pt>
    <dgm:pt modelId="{B9F84999-D04C-47EC-BDDF-482899AE7F06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800" dirty="0">
            <a:solidFill>
              <a:schemeClr val="accent1"/>
            </a:solidFill>
          </a:endParaRPr>
        </a:p>
      </dgm:t>
    </dgm:pt>
    <dgm:pt modelId="{89E8F122-C201-4BDB-AA8E-260FFC7512C0}" type="parTrans" cxnId="{71995858-2658-4837-8FF3-3456D6F8CB33}">
      <dgm:prSet/>
      <dgm:spPr/>
      <dgm:t>
        <a:bodyPr/>
        <a:lstStyle/>
        <a:p>
          <a:endParaRPr lang="en-US" sz="800"/>
        </a:p>
      </dgm:t>
    </dgm:pt>
    <dgm:pt modelId="{D212EBE9-0946-4D19-AE2F-B6079C41F6B8}" type="sibTrans" cxnId="{71995858-2658-4837-8FF3-3456D6F8CB33}">
      <dgm:prSet/>
      <dgm:spPr/>
      <dgm:t>
        <a:bodyPr/>
        <a:lstStyle/>
        <a:p>
          <a:endParaRPr lang="en-US" sz="800"/>
        </a:p>
      </dgm:t>
    </dgm:pt>
    <dgm:pt modelId="{18887FA0-C738-41AD-9B3E-D3A80B2BC97F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STT</a:t>
          </a:r>
        </a:p>
      </dgm:t>
    </dgm:pt>
    <dgm:pt modelId="{453CFDFC-9407-4991-8905-9749610609B6}" type="parTrans" cxnId="{91CDF980-D1A8-4EAC-93F3-D5FFEDAD6A6F}">
      <dgm:prSet/>
      <dgm:spPr/>
      <dgm:t>
        <a:bodyPr/>
        <a:lstStyle/>
        <a:p>
          <a:endParaRPr lang="en-US" sz="800"/>
        </a:p>
      </dgm:t>
    </dgm:pt>
    <dgm:pt modelId="{5564B348-10D7-4FC8-9A3A-566B93DB693B}" type="sibTrans" cxnId="{91CDF980-D1A8-4EAC-93F3-D5FFEDAD6A6F}">
      <dgm:prSet/>
      <dgm:spPr/>
      <dgm:t>
        <a:bodyPr/>
        <a:lstStyle/>
        <a:p>
          <a:endParaRPr lang="en-US" sz="800"/>
        </a:p>
      </dgm:t>
    </dgm:pt>
    <dgm:pt modelId="{A12FB11F-DC7F-4C44-AB4A-A6E68666271D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2"/>
              </a:solidFill>
            </a:rPr>
            <a:t>Stream Audio for Interruption Handling</a:t>
          </a:r>
        </a:p>
      </dgm:t>
    </dgm:pt>
    <dgm:pt modelId="{1652E567-8F15-479B-9C9E-386736ECE79B}" type="parTrans" cxnId="{35F8D370-A047-4CFD-B567-E97B59C8E988}">
      <dgm:prSet/>
      <dgm:spPr/>
      <dgm:t>
        <a:bodyPr/>
        <a:lstStyle/>
        <a:p>
          <a:endParaRPr lang="en-US" sz="800"/>
        </a:p>
      </dgm:t>
    </dgm:pt>
    <dgm:pt modelId="{D3092E4D-1E6A-44E9-AB34-2C9BC4D77874}" type="sibTrans" cxnId="{35F8D370-A047-4CFD-B567-E97B59C8E988}">
      <dgm:prSet/>
      <dgm:spPr/>
      <dgm:t>
        <a:bodyPr/>
        <a:lstStyle/>
        <a:p>
          <a:endParaRPr lang="en-US" sz="800"/>
        </a:p>
      </dgm:t>
    </dgm:pt>
    <dgm:pt modelId="{2DB2ACB5-F211-4182-A657-EF43EA7E1E3B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TTS</a:t>
          </a:r>
        </a:p>
      </dgm:t>
    </dgm:pt>
    <dgm:pt modelId="{E20EC05C-2FA4-452A-BA8A-304525C3B442}" type="parTrans" cxnId="{36811D12-9C23-428F-844A-F39DBE1E9EE0}">
      <dgm:prSet/>
      <dgm:spPr/>
      <dgm:t>
        <a:bodyPr/>
        <a:lstStyle/>
        <a:p>
          <a:endParaRPr lang="en-US" sz="800"/>
        </a:p>
      </dgm:t>
    </dgm:pt>
    <dgm:pt modelId="{08AA585A-E120-42F3-893D-DE9CB98A3FF1}" type="sibTrans" cxnId="{36811D12-9C23-428F-844A-F39DBE1E9EE0}">
      <dgm:prSet/>
      <dgm:spPr/>
      <dgm:t>
        <a:bodyPr/>
        <a:lstStyle/>
        <a:p>
          <a:endParaRPr lang="en-US" sz="800"/>
        </a:p>
      </dgm:t>
    </dgm:pt>
    <dgm:pt modelId="{E4A0A4F7-8938-45F2-817B-D6E7BCC58C2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CNV for Natural Sounding Voice</a:t>
          </a:r>
        </a:p>
      </dgm:t>
    </dgm:pt>
    <dgm:pt modelId="{A5884419-95D6-4EF8-BD17-B8AC5B273BD5}" type="parTrans" cxnId="{3DBBA12B-471E-4074-BFBD-94295CB965F4}">
      <dgm:prSet/>
      <dgm:spPr/>
      <dgm:t>
        <a:bodyPr/>
        <a:lstStyle/>
        <a:p>
          <a:endParaRPr lang="en-US" sz="800"/>
        </a:p>
      </dgm:t>
    </dgm:pt>
    <dgm:pt modelId="{CDB04D3C-6A3A-4B17-920C-BBB4A2FB864E}" type="sibTrans" cxnId="{3DBBA12B-471E-4074-BFBD-94295CB965F4}">
      <dgm:prSet/>
      <dgm:spPr/>
      <dgm:t>
        <a:bodyPr/>
        <a:lstStyle/>
        <a:p>
          <a:endParaRPr lang="en-US" sz="800"/>
        </a:p>
      </dgm:t>
    </dgm:pt>
    <dgm:pt modelId="{EC89B7B6-624C-40CD-8781-E5DDB9669D4B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GPT</a:t>
          </a:r>
        </a:p>
      </dgm:t>
    </dgm:pt>
    <dgm:pt modelId="{EC91C1E4-39BC-4997-83E7-BA7EB1C62E47}" type="parTrans" cxnId="{A5CB95AE-C856-4C72-B24E-649E880B43C8}">
      <dgm:prSet/>
      <dgm:spPr/>
      <dgm:t>
        <a:bodyPr/>
        <a:lstStyle/>
        <a:p>
          <a:endParaRPr lang="en-US" sz="800"/>
        </a:p>
      </dgm:t>
    </dgm:pt>
    <dgm:pt modelId="{6DA9BFE1-8CEE-4ACD-A2F5-49A53B5D25E0}" type="sibTrans" cxnId="{A5CB95AE-C856-4C72-B24E-649E880B43C8}">
      <dgm:prSet/>
      <dgm:spPr/>
      <dgm:t>
        <a:bodyPr/>
        <a:lstStyle/>
        <a:p>
          <a:endParaRPr lang="en-US" sz="800"/>
        </a:p>
      </dgm:t>
    </dgm:pt>
    <dgm:pt modelId="{7F703180-52B1-4547-8248-82D768DEF401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Parameter Tuning</a:t>
          </a:r>
        </a:p>
      </dgm:t>
    </dgm:pt>
    <dgm:pt modelId="{D1AD1286-9CB7-4248-8581-7EC69AC50E8A}" type="parTrans" cxnId="{0AC69ADB-6182-4705-BA10-0C07265E359E}">
      <dgm:prSet/>
      <dgm:spPr/>
      <dgm:t>
        <a:bodyPr/>
        <a:lstStyle/>
        <a:p>
          <a:endParaRPr lang="en-US" sz="800"/>
        </a:p>
      </dgm:t>
    </dgm:pt>
    <dgm:pt modelId="{7B059A40-F056-4BCF-8CBF-053C5E93FE01}" type="sibTrans" cxnId="{0AC69ADB-6182-4705-BA10-0C07265E359E}">
      <dgm:prSet/>
      <dgm:spPr/>
      <dgm:t>
        <a:bodyPr/>
        <a:lstStyle/>
        <a:p>
          <a:endParaRPr lang="en-US" sz="800"/>
        </a:p>
      </dgm:t>
    </dgm:pt>
    <dgm:pt modelId="{BBBE605B-0549-47AE-97C1-E6D7EF941D65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Architecture Optimization – functions, templatization</a:t>
          </a:r>
        </a:p>
      </dgm:t>
    </dgm:pt>
    <dgm:pt modelId="{13CBC2C7-085F-4997-9A6A-7DBB39CA894C}" type="parTrans" cxnId="{D7AEF070-169A-4F65-9F05-39BFB858D401}">
      <dgm:prSet/>
      <dgm:spPr/>
      <dgm:t>
        <a:bodyPr/>
        <a:lstStyle/>
        <a:p>
          <a:endParaRPr lang="en-US" sz="800"/>
        </a:p>
      </dgm:t>
    </dgm:pt>
    <dgm:pt modelId="{A3AC5592-2561-4500-A897-1FA412A7AAE0}" type="sibTrans" cxnId="{D7AEF070-169A-4F65-9F05-39BFB858D401}">
      <dgm:prSet/>
      <dgm:spPr/>
      <dgm:t>
        <a:bodyPr/>
        <a:lstStyle/>
        <a:p>
          <a:endParaRPr lang="en-US" sz="800"/>
        </a:p>
      </dgm:t>
    </dgm:pt>
    <dgm:pt modelId="{CD57A421-682C-4DC0-B7FF-EE22D073F888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PTU &amp; Monitoring</a:t>
          </a:r>
        </a:p>
      </dgm:t>
    </dgm:pt>
    <dgm:pt modelId="{B21B7D10-7205-44E6-9ADC-CCE7C2ADA3E2}" type="parTrans" cxnId="{84A1BF12-B235-4756-A276-21FCFB3659B2}">
      <dgm:prSet/>
      <dgm:spPr/>
      <dgm:t>
        <a:bodyPr/>
        <a:lstStyle/>
        <a:p>
          <a:endParaRPr lang="en-US" sz="800"/>
        </a:p>
      </dgm:t>
    </dgm:pt>
    <dgm:pt modelId="{060D5A61-BC30-49BF-87C0-4E0114FC6777}" type="sibTrans" cxnId="{84A1BF12-B235-4756-A276-21FCFB3659B2}">
      <dgm:prSet/>
      <dgm:spPr/>
      <dgm:t>
        <a:bodyPr/>
        <a:lstStyle/>
        <a:p>
          <a:endParaRPr lang="en-US" sz="800"/>
        </a:p>
      </dgm:t>
    </dgm:pt>
    <dgm:pt modelId="{5030AB09-92CA-4C44-A141-889AB1A8ED1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AI Search </a:t>
          </a:r>
        </a:p>
      </dgm:t>
    </dgm:pt>
    <dgm:pt modelId="{187EDBD8-1DE3-4454-B10A-73F51CEF7932}" type="parTrans" cxnId="{597E2BDB-F16A-4B0A-B745-C025A0261611}">
      <dgm:prSet/>
      <dgm:spPr/>
      <dgm:t>
        <a:bodyPr/>
        <a:lstStyle/>
        <a:p>
          <a:endParaRPr lang="en-US" sz="800"/>
        </a:p>
      </dgm:t>
    </dgm:pt>
    <dgm:pt modelId="{25DBF60A-8C08-454F-9B52-7763CF7076EE}" type="sibTrans" cxnId="{597E2BDB-F16A-4B0A-B745-C025A0261611}">
      <dgm:prSet/>
      <dgm:spPr/>
      <dgm:t>
        <a:bodyPr/>
        <a:lstStyle/>
        <a:p>
          <a:endParaRPr lang="en-US" sz="800"/>
        </a:p>
      </dgm:t>
    </dgm:pt>
    <dgm:pt modelId="{7BCB0D80-D582-42DA-9DF2-317E3A31FC17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00B050"/>
              </a:solidFill>
            </a:rPr>
            <a:t>Hyper parameters – Any vs All in Simple Query Syntax</a:t>
          </a:r>
        </a:p>
      </dgm:t>
    </dgm:pt>
    <dgm:pt modelId="{7D326E9A-C4E1-46CE-AD90-92E8E37BA533}" type="parTrans" cxnId="{75281E86-6447-4C17-8AD2-BDEF26840DF7}">
      <dgm:prSet/>
      <dgm:spPr/>
      <dgm:t>
        <a:bodyPr/>
        <a:lstStyle/>
        <a:p>
          <a:endParaRPr lang="en-US" sz="800"/>
        </a:p>
      </dgm:t>
    </dgm:pt>
    <dgm:pt modelId="{9D3FFDC1-8F37-46C8-BA8E-E0B4FA8ABA66}" type="sibTrans" cxnId="{75281E86-6447-4C17-8AD2-BDEF26840DF7}">
      <dgm:prSet/>
      <dgm:spPr/>
      <dgm:t>
        <a:bodyPr/>
        <a:lstStyle/>
        <a:p>
          <a:endParaRPr lang="en-US" sz="800"/>
        </a:p>
      </dgm:t>
    </dgm:pt>
    <dgm:pt modelId="{2AC3015A-B719-4F52-865B-23E766152DF5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STT</a:t>
          </a:r>
        </a:p>
      </dgm:t>
    </dgm:pt>
    <dgm:pt modelId="{DE5DA80F-5D3B-4E4C-991D-D0848A0EFCE3}" type="parTrans" cxnId="{28CE3212-12D1-4D4B-AE0C-E2FCF5BD6BE2}">
      <dgm:prSet/>
      <dgm:spPr/>
      <dgm:t>
        <a:bodyPr/>
        <a:lstStyle/>
        <a:p>
          <a:endParaRPr lang="en-US" sz="800"/>
        </a:p>
      </dgm:t>
    </dgm:pt>
    <dgm:pt modelId="{97EDCCCF-F5A7-4FD0-B302-7F5CF55ED6A3}" type="sibTrans" cxnId="{28CE3212-12D1-4D4B-AE0C-E2FCF5BD6BE2}">
      <dgm:prSet/>
      <dgm:spPr/>
      <dgm:t>
        <a:bodyPr/>
        <a:lstStyle/>
        <a:p>
          <a:endParaRPr lang="en-US" sz="800"/>
        </a:p>
      </dgm:t>
    </dgm:pt>
    <dgm:pt modelId="{71AB83E3-4FD6-4A8C-90DE-8C2312460033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FF0000"/>
              </a:solidFill>
            </a:rPr>
            <a:t>Latency Monitoring</a:t>
          </a:r>
          <a:r>
            <a:rPr lang="en-US" sz="800" dirty="0">
              <a:solidFill>
                <a:schemeClr val="accent2"/>
              </a:solidFill>
            </a:rPr>
            <a:t> with SDK </a:t>
          </a:r>
        </a:p>
      </dgm:t>
    </dgm:pt>
    <dgm:pt modelId="{D70C7C16-FEDC-4E5D-897C-8BFB62639E01}" type="parTrans" cxnId="{211EE697-22E2-4C7A-AFC7-BE2AA3F4FA0A}">
      <dgm:prSet/>
      <dgm:spPr/>
      <dgm:t>
        <a:bodyPr/>
        <a:lstStyle/>
        <a:p>
          <a:endParaRPr lang="en-US" sz="800"/>
        </a:p>
      </dgm:t>
    </dgm:pt>
    <dgm:pt modelId="{1EE2261E-D98E-4744-9B99-E0B52674003E}" type="sibTrans" cxnId="{211EE697-22E2-4C7A-AFC7-BE2AA3F4FA0A}">
      <dgm:prSet/>
      <dgm:spPr/>
      <dgm:t>
        <a:bodyPr/>
        <a:lstStyle/>
        <a:p>
          <a:endParaRPr lang="en-US" sz="800"/>
        </a:p>
      </dgm:t>
    </dgm:pt>
    <dgm:pt modelId="{5C3F8F86-9545-4B6F-94DC-1F58F2DFFDE7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2"/>
              </a:solidFill>
            </a:rPr>
            <a:t>Containerization for Spikes in Latency</a:t>
          </a:r>
        </a:p>
      </dgm:t>
    </dgm:pt>
    <dgm:pt modelId="{31529431-A3B6-424A-A6AC-A739C060FBA1}" type="parTrans" cxnId="{A6686C71-E5CD-4CC4-BE6D-AF0083ED55A8}">
      <dgm:prSet/>
      <dgm:spPr/>
      <dgm:t>
        <a:bodyPr/>
        <a:lstStyle/>
        <a:p>
          <a:endParaRPr lang="en-US" sz="800"/>
        </a:p>
      </dgm:t>
    </dgm:pt>
    <dgm:pt modelId="{2D566006-3D90-47E8-BB18-F22D23A6F504}" type="sibTrans" cxnId="{A6686C71-E5CD-4CC4-BE6D-AF0083ED55A8}">
      <dgm:prSet/>
      <dgm:spPr/>
      <dgm:t>
        <a:bodyPr/>
        <a:lstStyle/>
        <a:p>
          <a:endParaRPr lang="en-US" sz="800"/>
        </a:p>
      </dgm:t>
    </dgm:pt>
    <dgm:pt modelId="{1514DF2D-41C2-48AE-AB39-B99D7F3018DF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2"/>
              </a:solidFill>
            </a:rPr>
            <a:t>Streaming with SDK</a:t>
          </a:r>
        </a:p>
      </dgm:t>
    </dgm:pt>
    <dgm:pt modelId="{C5E5DA9C-EB0A-45C8-926F-A291D09D2AF3}" type="parTrans" cxnId="{D44F1992-DCBC-4521-AC2D-81547B96938B}">
      <dgm:prSet/>
      <dgm:spPr/>
      <dgm:t>
        <a:bodyPr/>
        <a:lstStyle/>
        <a:p>
          <a:endParaRPr lang="en-US" sz="800"/>
        </a:p>
      </dgm:t>
    </dgm:pt>
    <dgm:pt modelId="{50052DA5-7A9F-41F7-B474-C42ABCF89BBE}" type="sibTrans" cxnId="{D44F1992-DCBC-4521-AC2D-81547B96938B}">
      <dgm:prSet/>
      <dgm:spPr/>
      <dgm:t>
        <a:bodyPr/>
        <a:lstStyle/>
        <a:p>
          <a:endParaRPr lang="en-US" sz="800"/>
        </a:p>
      </dgm:t>
    </dgm:pt>
    <dgm:pt modelId="{B421A61B-A56C-450F-B91E-A1CBBEA8E481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1"/>
              </a:solidFill>
            </a:rPr>
            <a:t>TTS</a:t>
          </a:r>
        </a:p>
      </dgm:t>
    </dgm:pt>
    <dgm:pt modelId="{7FEE8571-7A92-4706-A69C-8180B6A8BEC9}" type="parTrans" cxnId="{C3B02A82-F2CB-4504-985F-B1F3F571F301}">
      <dgm:prSet/>
      <dgm:spPr/>
      <dgm:t>
        <a:bodyPr/>
        <a:lstStyle/>
        <a:p>
          <a:endParaRPr lang="en-US" sz="800"/>
        </a:p>
      </dgm:t>
    </dgm:pt>
    <dgm:pt modelId="{F2FD4495-A2F0-4A9D-95E3-6D527F80ABB9}" type="sibTrans" cxnId="{C3B02A82-F2CB-4504-985F-B1F3F571F301}">
      <dgm:prSet/>
      <dgm:spPr/>
      <dgm:t>
        <a:bodyPr/>
        <a:lstStyle/>
        <a:p>
          <a:endParaRPr lang="en-US" sz="800"/>
        </a:p>
      </dgm:t>
    </dgm:pt>
    <dgm:pt modelId="{E5419B00-5A90-4A4B-AF76-07975D9D1E6F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2"/>
              </a:solidFill>
            </a:rPr>
            <a:t>Stream Audio for Latency in CNV</a:t>
          </a:r>
        </a:p>
      </dgm:t>
    </dgm:pt>
    <dgm:pt modelId="{1090757A-5AD7-40BD-9FBA-A1DD5A06E57E}" type="parTrans" cxnId="{A23B8D9F-BF7B-4743-99DC-7A036244401F}">
      <dgm:prSet/>
      <dgm:spPr/>
      <dgm:t>
        <a:bodyPr/>
        <a:lstStyle/>
        <a:p>
          <a:endParaRPr lang="en-US" sz="800"/>
        </a:p>
      </dgm:t>
    </dgm:pt>
    <dgm:pt modelId="{9D18B745-D41D-40D9-9F97-3B585A1531C1}" type="sibTrans" cxnId="{A23B8D9F-BF7B-4743-99DC-7A036244401F}">
      <dgm:prSet/>
      <dgm:spPr/>
      <dgm:t>
        <a:bodyPr/>
        <a:lstStyle/>
        <a:p>
          <a:endParaRPr lang="en-US" sz="800"/>
        </a:p>
      </dgm:t>
    </dgm:pt>
    <dgm:pt modelId="{B5A8D04E-8107-4BE5-ABEF-C70A7D5ACC57}">
      <dgm:prSet phldrT="[Text]"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ACCURACY</a:t>
          </a:r>
        </a:p>
      </dgm:t>
    </dgm:pt>
    <dgm:pt modelId="{6EB9C4B7-452D-422D-B5BD-9D93A45074D0}" type="parTrans" cxnId="{F6C394B5-1DCB-4AB7-980A-7D35043A6BF7}">
      <dgm:prSet/>
      <dgm:spPr/>
      <dgm:t>
        <a:bodyPr/>
        <a:lstStyle/>
        <a:p>
          <a:endParaRPr lang="en-US" sz="800"/>
        </a:p>
      </dgm:t>
    </dgm:pt>
    <dgm:pt modelId="{8BD50F31-1872-4BEF-89C5-FBF1A0C68C5D}" type="sibTrans" cxnId="{F6C394B5-1DCB-4AB7-980A-7D35043A6BF7}">
      <dgm:prSet/>
      <dgm:spPr/>
      <dgm:t>
        <a:bodyPr/>
        <a:lstStyle/>
        <a:p>
          <a:endParaRPr lang="en-US" sz="800"/>
        </a:p>
      </dgm:t>
    </dgm:pt>
    <dgm:pt modelId="{3DF7D28C-B4F0-4E69-B54D-F4EDF730AFE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FF0000"/>
              </a:solidFill>
            </a:rPr>
            <a:t>Product Enhancement for Tamil, Telugu, Kannada CNV</a:t>
          </a:r>
        </a:p>
      </dgm:t>
    </dgm:pt>
    <dgm:pt modelId="{96504853-F04A-4068-9FF0-BA0F17536A5B}" type="parTrans" cxnId="{20418926-19B0-42B6-91FE-63AC503952CE}">
      <dgm:prSet/>
      <dgm:spPr/>
      <dgm:t>
        <a:bodyPr/>
        <a:lstStyle/>
        <a:p>
          <a:endParaRPr lang="en-US"/>
        </a:p>
      </dgm:t>
    </dgm:pt>
    <dgm:pt modelId="{0433F803-1CD6-4B6A-B14A-F57576C5533F}" type="sibTrans" cxnId="{20418926-19B0-42B6-91FE-63AC503952CE}">
      <dgm:prSet/>
      <dgm:spPr/>
      <dgm:t>
        <a:bodyPr/>
        <a:lstStyle/>
        <a:p>
          <a:endParaRPr lang="en-US"/>
        </a:p>
      </dgm:t>
    </dgm:pt>
    <dgm:pt modelId="{C632E445-C34B-4395-B0C3-90BAA0BD3B2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FF0000"/>
              </a:solidFill>
            </a:rPr>
            <a:t>CNV for Marathi</a:t>
          </a:r>
        </a:p>
      </dgm:t>
    </dgm:pt>
    <dgm:pt modelId="{AE3B9996-220D-44A1-86EF-9E17F7B0660B}" type="parTrans" cxnId="{344434B5-312D-4FB4-92B0-F22D30B95293}">
      <dgm:prSet/>
      <dgm:spPr/>
      <dgm:t>
        <a:bodyPr/>
        <a:lstStyle/>
        <a:p>
          <a:endParaRPr lang="en-US"/>
        </a:p>
      </dgm:t>
    </dgm:pt>
    <dgm:pt modelId="{A30E0D5C-69E9-4BA6-ACBA-010348A24718}" type="sibTrans" cxnId="{344434B5-312D-4FB4-92B0-F22D30B95293}">
      <dgm:prSet/>
      <dgm:spPr/>
      <dgm:t>
        <a:bodyPr/>
        <a:lstStyle/>
        <a:p>
          <a:endParaRPr lang="en-US"/>
        </a:p>
      </dgm:t>
    </dgm:pt>
    <dgm:pt modelId="{92F3426A-CB26-4C15-A5C7-D5ABAE3AD9C6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chemeClr val="accent2"/>
              </a:solidFill>
            </a:rPr>
            <a:t>Fine Tune mini</a:t>
          </a:r>
        </a:p>
      </dgm:t>
    </dgm:pt>
    <dgm:pt modelId="{095A6E5C-E583-4B5F-AD2D-11ABDB8E7CA9}" type="parTrans" cxnId="{5DAEC103-DC02-495E-9318-973BBFCD40C4}">
      <dgm:prSet/>
      <dgm:spPr/>
      <dgm:t>
        <a:bodyPr/>
        <a:lstStyle/>
        <a:p>
          <a:endParaRPr lang="en-US"/>
        </a:p>
      </dgm:t>
    </dgm:pt>
    <dgm:pt modelId="{658B37BF-1A65-4D37-BCF6-6A0B7E2214E4}" type="sibTrans" cxnId="{5DAEC103-DC02-495E-9318-973BBFCD40C4}">
      <dgm:prSet/>
      <dgm:spPr/>
      <dgm:t>
        <a:bodyPr/>
        <a:lstStyle/>
        <a:p>
          <a:endParaRPr lang="en-US"/>
        </a:p>
      </dgm:t>
    </dgm:pt>
    <dgm:pt modelId="{4B8B3515-D69F-4E90-AAC9-737C1568DD43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FF0000"/>
              </a:solidFill>
            </a:rPr>
            <a:t>Low latency multilingual human like conversation with GPT4o with voice </a:t>
          </a:r>
        </a:p>
      </dgm:t>
    </dgm:pt>
    <dgm:pt modelId="{4940A673-E225-435D-A5DF-3BF99A52D931}" type="parTrans" cxnId="{11BE1F75-1A42-4E76-AEFE-8E9D1626A1C8}">
      <dgm:prSet/>
      <dgm:spPr/>
      <dgm:t>
        <a:bodyPr/>
        <a:lstStyle/>
        <a:p>
          <a:endParaRPr lang="en-US"/>
        </a:p>
      </dgm:t>
    </dgm:pt>
    <dgm:pt modelId="{12C23836-6BE4-4FCA-93DF-57FA0007D24E}" type="sibTrans" cxnId="{11BE1F75-1A42-4E76-AEFE-8E9D1626A1C8}">
      <dgm:prSet/>
      <dgm:spPr/>
      <dgm:t>
        <a:bodyPr/>
        <a:lstStyle/>
        <a:p>
          <a:endParaRPr lang="en-US"/>
        </a:p>
      </dgm:t>
    </dgm:pt>
    <dgm:pt modelId="{B47FEB29-F069-4DCE-AE4B-8A9561049F6B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800" dirty="0">
              <a:solidFill>
                <a:srgbClr val="FF0000"/>
              </a:solidFill>
            </a:rPr>
            <a:t>Diarization of small clips</a:t>
          </a:r>
        </a:p>
      </dgm:t>
    </dgm:pt>
    <dgm:pt modelId="{8A7BECEF-E2FF-48BC-B661-A5E1EC08A362}" type="parTrans" cxnId="{EF03B557-47F3-4685-A44F-6BEBB49D0A42}">
      <dgm:prSet/>
      <dgm:spPr/>
      <dgm:t>
        <a:bodyPr/>
        <a:lstStyle/>
        <a:p>
          <a:endParaRPr lang="en-US"/>
        </a:p>
      </dgm:t>
    </dgm:pt>
    <dgm:pt modelId="{3094E99E-3547-48CD-9D83-CF1ED86BC5CA}" type="sibTrans" cxnId="{EF03B557-47F3-4685-A44F-6BEBB49D0A42}">
      <dgm:prSet/>
      <dgm:spPr/>
      <dgm:t>
        <a:bodyPr/>
        <a:lstStyle/>
        <a:p>
          <a:endParaRPr lang="en-US"/>
        </a:p>
      </dgm:t>
    </dgm:pt>
    <dgm:pt modelId="{4015661A-19A6-4FE2-9D0B-CBED928BE6B8}" type="pres">
      <dgm:prSet presAssocID="{03BD98BF-1B6F-435A-927C-FECBC633E0C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A57D12-4116-4F8D-8315-AACD346DA46E}" type="pres">
      <dgm:prSet presAssocID="{962E3C52-5627-42D5-86D2-A16FE97D87E1}" presName="root" presStyleCnt="0"/>
      <dgm:spPr/>
    </dgm:pt>
    <dgm:pt modelId="{0D61BBFD-9905-478D-860F-BCCD0AE32F1C}" type="pres">
      <dgm:prSet presAssocID="{962E3C52-5627-42D5-86D2-A16FE97D87E1}" presName="rootComposite" presStyleCnt="0"/>
      <dgm:spPr/>
    </dgm:pt>
    <dgm:pt modelId="{CC9B6057-3221-48F1-BA71-F824A6A5F09E}" type="pres">
      <dgm:prSet presAssocID="{962E3C52-5627-42D5-86D2-A16FE97D87E1}" presName="rootText" presStyleLbl="node1" presStyleIdx="0" presStyleCnt="4"/>
      <dgm:spPr/>
    </dgm:pt>
    <dgm:pt modelId="{F5BE94F4-E22B-4873-840A-3A220E697595}" type="pres">
      <dgm:prSet presAssocID="{962E3C52-5627-42D5-86D2-A16FE97D87E1}" presName="rootConnector" presStyleLbl="node1" presStyleIdx="0" presStyleCnt="4"/>
      <dgm:spPr/>
    </dgm:pt>
    <dgm:pt modelId="{8773D7CF-3334-4DC9-803B-A1CDD5AEC9CF}" type="pres">
      <dgm:prSet presAssocID="{962E3C52-5627-42D5-86D2-A16FE97D87E1}" presName="childShape" presStyleCnt="0"/>
      <dgm:spPr/>
    </dgm:pt>
    <dgm:pt modelId="{248AED0E-09A0-41C2-B396-B2FF8A695FDD}" type="pres">
      <dgm:prSet presAssocID="{EC91C1E4-39BC-4997-83E7-BA7EB1C62E47}" presName="Name13" presStyleLbl="parChTrans1D2" presStyleIdx="0" presStyleCnt="16"/>
      <dgm:spPr/>
    </dgm:pt>
    <dgm:pt modelId="{EA335215-3F92-4C79-B397-BA8C495168A5}" type="pres">
      <dgm:prSet presAssocID="{EC89B7B6-624C-40CD-8781-E5DDB9669D4B}" presName="childText" presStyleLbl="bgAcc1" presStyleIdx="0" presStyleCnt="16">
        <dgm:presLayoutVars>
          <dgm:bulletEnabled val="1"/>
        </dgm:presLayoutVars>
      </dgm:prSet>
      <dgm:spPr/>
    </dgm:pt>
    <dgm:pt modelId="{FC9527FE-B27F-4979-AA3B-1465998FD2F8}" type="pres">
      <dgm:prSet presAssocID="{187EDBD8-1DE3-4454-B10A-73F51CEF7932}" presName="Name13" presStyleLbl="parChTrans1D2" presStyleIdx="1" presStyleCnt="16"/>
      <dgm:spPr/>
    </dgm:pt>
    <dgm:pt modelId="{ADB6E8A1-95D6-4B7C-9302-EA51CEE89443}" type="pres">
      <dgm:prSet presAssocID="{5030AB09-92CA-4C44-A141-889AB1A8ED1C}" presName="childText" presStyleLbl="bgAcc1" presStyleIdx="1" presStyleCnt="16">
        <dgm:presLayoutVars>
          <dgm:bulletEnabled val="1"/>
        </dgm:presLayoutVars>
      </dgm:prSet>
      <dgm:spPr/>
    </dgm:pt>
    <dgm:pt modelId="{59F4912C-63CE-4DEF-B040-6E57E6ECE759}" type="pres">
      <dgm:prSet presAssocID="{DE5DA80F-5D3B-4E4C-991D-D0848A0EFCE3}" presName="Name13" presStyleLbl="parChTrans1D2" presStyleIdx="2" presStyleCnt="16"/>
      <dgm:spPr/>
    </dgm:pt>
    <dgm:pt modelId="{1442D9CC-5B4D-48ED-BCEC-F6C2AD157528}" type="pres">
      <dgm:prSet presAssocID="{2AC3015A-B719-4F52-865B-23E766152DF5}" presName="childText" presStyleLbl="bgAcc1" presStyleIdx="2" presStyleCnt="16">
        <dgm:presLayoutVars>
          <dgm:bulletEnabled val="1"/>
        </dgm:presLayoutVars>
      </dgm:prSet>
      <dgm:spPr/>
    </dgm:pt>
    <dgm:pt modelId="{1F27D7D4-9E3A-4673-A5F4-21CCE1AB88CA}" type="pres">
      <dgm:prSet presAssocID="{7FEE8571-7A92-4706-A69C-8180B6A8BEC9}" presName="Name13" presStyleLbl="parChTrans1D2" presStyleIdx="3" presStyleCnt="16"/>
      <dgm:spPr/>
    </dgm:pt>
    <dgm:pt modelId="{27A030E8-BD85-4DEF-85A2-96255CDECC36}" type="pres">
      <dgm:prSet presAssocID="{B421A61B-A56C-450F-B91E-A1CBBEA8E481}" presName="childText" presStyleLbl="bgAcc1" presStyleIdx="3" presStyleCnt="16">
        <dgm:presLayoutVars>
          <dgm:bulletEnabled val="1"/>
        </dgm:presLayoutVars>
      </dgm:prSet>
      <dgm:spPr/>
    </dgm:pt>
    <dgm:pt modelId="{E78FCF09-3781-4EAE-AA9E-88BA2DC0D5E1}" type="pres">
      <dgm:prSet presAssocID="{B5A8D04E-8107-4BE5-ABEF-C70A7D5ACC57}" presName="root" presStyleCnt="0"/>
      <dgm:spPr/>
    </dgm:pt>
    <dgm:pt modelId="{6CDECD9E-3DDD-4A8C-BD4C-C670BFF89B7A}" type="pres">
      <dgm:prSet presAssocID="{B5A8D04E-8107-4BE5-ABEF-C70A7D5ACC57}" presName="rootComposite" presStyleCnt="0"/>
      <dgm:spPr/>
    </dgm:pt>
    <dgm:pt modelId="{0758FEE1-D89B-44A2-949F-C678824FE75A}" type="pres">
      <dgm:prSet presAssocID="{B5A8D04E-8107-4BE5-ABEF-C70A7D5ACC57}" presName="rootText" presStyleLbl="node1" presStyleIdx="1" presStyleCnt="4"/>
      <dgm:spPr/>
    </dgm:pt>
    <dgm:pt modelId="{13AB3367-9BC1-4A1C-97B6-F1174640C213}" type="pres">
      <dgm:prSet presAssocID="{B5A8D04E-8107-4BE5-ABEF-C70A7D5ACC57}" presName="rootConnector" presStyleLbl="node1" presStyleIdx="1" presStyleCnt="4"/>
      <dgm:spPr/>
    </dgm:pt>
    <dgm:pt modelId="{C8970BD3-6DC3-4C1F-838C-EFB65A4F240F}" type="pres">
      <dgm:prSet presAssocID="{B5A8D04E-8107-4BE5-ABEF-C70A7D5ACC57}" presName="childShape" presStyleCnt="0"/>
      <dgm:spPr/>
    </dgm:pt>
    <dgm:pt modelId="{9934911B-8399-440A-8986-E127FB31172D}" type="pres">
      <dgm:prSet presAssocID="{91E68B23-23D0-4C8A-AD89-2AAFB9181C5D}" presName="Name13" presStyleLbl="parChTrans1D2" presStyleIdx="4" presStyleCnt="16"/>
      <dgm:spPr/>
    </dgm:pt>
    <dgm:pt modelId="{BC0A88F0-6873-45B9-9630-60C2C45DA277}" type="pres">
      <dgm:prSet presAssocID="{5823AE49-85FA-4458-AC89-3941666E9849}" presName="childText" presStyleLbl="bgAcc1" presStyleIdx="4" presStyleCnt="16">
        <dgm:presLayoutVars>
          <dgm:bulletEnabled val="1"/>
        </dgm:presLayoutVars>
      </dgm:prSet>
      <dgm:spPr/>
    </dgm:pt>
    <dgm:pt modelId="{C2F949CC-A77A-4E17-BBB4-62F0EB49DEBD}" type="pres">
      <dgm:prSet presAssocID="{7DFD7DD7-6BAC-4EE1-A23D-50912A74135E}" presName="Name13" presStyleLbl="parChTrans1D2" presStyleIdx="5" presStyleCnt="16"/>
      <dgm:spPr/>
    </dgm:pt>
    <dgm:pt modelId="{7CC794F6-48EF-4AD3-9CD0-A654A1B435DE}" type="pres">
      <dgm:prSet presAssocID="{1766DC6F-8469-4BF1-950E-B271A6ED07A5}" presName="childText" presStyleLbl="bgAcc1" presStyleIdx="5" presStyleCnt="16">
        <dgm:presLayoutVars>
          <dgm:bulletEnabled val="1"/>
        </dgm:presLayoutVars>
      </dgm:prSet>
      <dgm:spPr/>
    </dgm:pt>
    <dgm:pt modelId="{D554DE31-E842-4E5B-860B-166744EA8083}" type="pres">
      <dgm:prSet presAssocID="{76037B06-524D-45E5-8512-A402611DA4DF}" presName="Name13" presStyleLbl="parChTrans1D2" presStyleIdx="6" presStyleCnt="16"/>
      <dgm:spPr/>
    </dgm:pt>
    <dgm:pt modelId="{D05ECB45-4382-4866-9427-BEACFC0F0616}" type="pres">
      <dgm:prSet presAssocID="{C94EEB1A-19B6-4AB3-89B0-74CA5011C872}" presName="childText" presStyleLbl="bgAcc1" presStyleIdx="6" presStyleCnt="16">
        <dgm:presLayoutVars>
          <dgm:bulletEnabled val="1"/>
        </dgm:presLayoutVars>
      </dgm:prSet>
      <dgm:spPr/>
    </dgm:pt>
    <dgm:pt modelId="{247C10BB-006C-4CEE-A9CC-46D7E09A5642}" type="pres">
      <dgm:prSet presAssocID="{C833CDE0-C631-442D-A37A-EE7369A7D6AF}" presName="Name13" presStyleLbl="parChTrans1D2" presStyleIdx="7" presStyleCnt="16"/>
      <dgm:spPr/>
    </dgm:pt>
    <dgm:pt modelId="{EFFF79AA-FEB7-4768-A600-D39DF11E0BEF}" type="pres">
      <dgm:prSet presAssocID="{3FEB4377-C038-4606-946D-113201A1D91A}" presName="childText" presStyleLbl="bgAcc1" presStyleIdx="7" presStyleCnt="16">
        <dgm:presLayoutVars>
          <dgm:bulletEnabled val="1"/>
        </dgm:presLayoutVars>
      </dgm:prSet>
      <dgm:spPr/>
    </dgm:pt>
    <dgm:pt modelId="{0EF9DD2D-103D-41A4-AED7-DBEA7C2D1C7E}" type="pres">
      <dgm:prSet presAssocID="{348A398E-EA92-4208-9145-01907B7DFED6}" presName="root" presStyleCnt="0"/>
      <dgm:spPr/>
    </dgm:pt>
    <dgm:pt modelId="{2E3AA8D9-7463-4E13-99C2-42E4A4F41CE0}" type="pres">
      <dgm:prSet presAssocID="{348A398E-EA92-4208-9145-01907B7DFED6}" presName="rootComposite" presStyleCnt="0"/>
      <dgm:spPr/>
    </dgm:pt>
    <dgm:pt modelId="{2232B4A6-4384-4FAD-9769-59A77753EA65}" type="pres">
      <dgm:prSet presAssocID="{348A398E-EA92-4208-9145-01907B7DFED6}" presName="rootText" presStyleLbl="node1" presStyleIdx="2" presStyleCnt="4"/>
      <dgm:spPr/>
    </dgm:pt>
    <dgm:pt modelId="{407BE3EC-D95F-44AF-B19F-9C432C186B6F}" type="pres">
      <dgm:prSet presAssocID="{348A398E-EA92-4208-9145-01907B7DFED6}" presName="rootConnector" presStyleLbl="node1" presStyleIdx="2" presStyleCnt="4"/>
      <dgm:spPr/>
    </dgm:pt>
    <dgm:pt modelId="{CBF900DC-C66C-4B96-ACE3-9D4549874D94}" type="pres">
      <dgm:prSet presAssocID="{348A398E-EA92-4208-9145-01907B7DFED6}" presName="childShape" presStyleCnt="0"/>
      <dgm:spPr/>
    </dgm:pt>
    <dgm:pt modelId="{2202BCE2-2E74-4AD3-8193-2F64D2EA97E6}" type="pres">
      <dgm:prSet presAssocID="{0954A0DD-3B24-4354-A9D2-31C532D05346}" presName="Name13" presStyleLbl="parChTrans1D2" presStyleIdx="8" presStyleCnt="16"/>
      <dgm:spPr/>
    </dgm:pt>
    <dgm:pt modelId="{C2C99D82-AFD8-4AC7-8FCB-1C28CE12DE8E}" type="pres">
      <dgm:prSet presAssocID="{B2D8C7C7-8FAD-4CA8-8B75-2F003921BFA1}" presName="childText" presStyleLbl="bgAcc1" presStyleIdx="8" presStyleCnt="16">
        <dgm:presLayoutVars>
          <dgm:bulletEnabled val="1"/>
        </dgm:presLayoutVars>
      </dgm:prSet>
      <dgm:spPr/>
    </dgm:pt>
    <dgm:pt modelId="{2ABE1850-035A-4208-BAFA-58457D70D1E9}" type="pres">
      <dgm:prSet presAssocID="{5459DAD1-0A76-482B-A83C-246BC9B0883F}" presName="Name13" presStyleLbl="parChTrans1D2" presStyleIdx="9" presStyleCnt="16"/>
      <dgm:spPr/>
    </dgm:pt>
    <dgm:pt modelId="{D28311CB-ABF1-4F4D-8468-622A12628D79}" type="pres">
      <dgm:prSet presAssocID="{D1AB19A0-4D20-473A-9F1B-F3A4C641FFD7}" presName="childText" presStyleLbl="bgAcc1" presStyleIdx="9" presStyleCnt="16">
        <dgm:presLayoutVars>
          <dgm:bulletEnabled val="1"/>
        </dgm:presLayoutVars>
      </dgm:prSet>
      <dgm:spPr/>
    </dgm:pt>
    <dgm:pt modelId="{FC682D01-B57D-4E56-A3EF-4480B34F1998}" type="pres">
      <dgm:prSet presAssocID="{AF9C2E40-258D-40C2-8E89-4643D5050FCB}" presName="Name13" presStyleLbl="parChTrans1D2" presStyleIdx="10" presStyleCnt="16"/>
      <dgm:spPr/>
    </dgm:pt>
    <dgm:pt modelId="{B23E0BD0-E502-4BAD-8C68-3DABFB79F19B}" type="pres">
      <dgm:prSet presAssocID="{3FBD36CB-492C-4476-BC03-4978D319CC3D}" presName="childText" presStyleLbl="bgAcc1" presStyleIdx="10" presStyleCnt="16">
        <dgm:presLayoutVars>
          <dgm:bulletEnabled val="1"/>
        </dgm:presLayoutVars>
      </dgm:prSet>
      <dgm:spPr/>
    </dgm:pt>
    <dgm:pt modelId="{EF03136A-CDBA-483B-A0A5-BD6972BCFC43}" type="pres">
      <dgm:prSet presAssocID="{D1F2123B-3FD3-435A-ACF4-26F479FDA3C5}" presName="Name13" presStyleLbl="parChTrans1D2" presStyleIdx="11" presStyleCnt="16"/>
      <dgm:spPr/>
    </dgm:pt>
    <dgm:pt modelId="{FCFD62C8-D5B1-4144-B773-EF02B98FB2AB}" type="pres">
      <dgm:prSet presAssocID="{CF022974-2FD2-4AC3-8298-91242A80A929}" presName="childText" presStyleLbl="bgAcc1" presStyleIdx="11" presStyleCnt="16">
        <dgm:presLayoutVars>
          <dgm:bulletEnabled val="1"/>
        </dgm:presLayoutVars>
      </dgm:prSet>
      <dgm:spPr/>
    </dgm:pt>
    <dgm:pt modelId="{F6500FB4-4561-44DC-8D63-A6D5660DDD00}" type="pres">
      <dgm:prSet presAssocID="{BAEBDDBE-B613-423F-BE09-49E5655412CB}" presName="root" presStyleCnt="0"/>
      <dgm:spPr/>
    </dgm:pt>
    <dgm:pt modelId="{771FD498-DD32-4A7D-8BB7-28D074AA1300}" type="pres">
      <dgm:prSet presAssocID="{BAEBDDBE-B613-423F-BE09-49E5655412CB}" presName="rootComposite" presStyleCnt="0"/>
      <dgm:spPr/>
    </dgm:pt>
    <dgm:pt modelId="{866D852D-6B0C-49EB-92ED-2B5257BC8CFB}" type="pres">
      <dgm:prSet presAssocID="{BAEBDDBE-B613-423F-BE09-49E5655412CB}" presName="rootText" presStyleLbl="node1" presStyleIdx="3" presStyleCnt="4"/>
      <dgm:spPr/>
    </dgm:pt>
    <dgm:pt modelId="{B4337C72-BCBD-4CA6-9507-025B2BF0B01B}" type="pres">
      <dgm:prSet presAssocID="{BAEBDDBE-B613-423F-BE09-49E5655412CB}" presName="rootConnector" presStyleLbl="node1" presStyleIdx="3" presStyleCnt="4"/>
      <dgm:spPr/>
    </dgm:pt>
    <dgm:pt modelId="{E732E5ED-8DCF-4D54-BDAD-80565668058C}" type="pres">
      <dgm:prSet presAssocID="{BAEBDDBE-B613-423F-BE09-49E5655412CB}" presName="childShape" presStyleCnt="0"/>
      <dgm:spPr/>
    </dgm:pt>
    <dgm:pt modelId="{F35DA690-AD24-4658-A219-85B597973C7D}" type="pres">
      <dgm:prSet presAssocID="{B8F8B659-4836-4267-AAF9-8FE64A8F67B3}" presName="Name13" presStyleLbl="parChTrans1D2" presStyleIdx="12" presStyleCnt="16"/>
      <dgm:spPr/>
    </dgm:pt>
    <dgm:pt modelId="{8E61E7EE-A2A4-4B42-A808-1926A5300EB5}" type="pres">
      <dgm:prSet presAssocID="{9C05476B-23EB-428D-834F-6AD0C59BE09E}" presName="childText" presStyleLbl="bgAcc1" presStyleIdx="12" presStyleCnt="16">
        <dgm:presLayoutVars>
          <dgm:bulletEnabled val="1"/>
        </dgm:presLayoutVars>
      </dgm:prSet>
      <dgm:spPr/>
    </dgm:pt>
    <dgm:pt modelId="{423B8ACA-36A2-4E74-9694-299E715A3894}" type="pres">
      <dgm:prSet presAssocID="{C5C69EB5-71B5-41DE-A2BB-C1E0C9894D41}" presName="Name13" presStyleLbl="parChTrans1D2" presStyleIdx="13" presStyleCnt="16"/>
      <dgm:spPr/>
    </dgm:pt>
    <dgm:pt modelId="{F01EE651-497B-401F-9347-3C6D489896AC}" type="pres">
      <dgm:prSet presAssocID="{802763C2-B634-4432-B4E3-7FC0559423B6}" presName="childText" presStyleLbl="bgAcc1" presStyleIdx="13" presStyleCnt="16">
        <dgm:presLayoutVars>
          <dgm:bulletEnabled val="1"/>
        </dgm:presLayoutVars>
      </dgm:prSet>
      <dgm:spPr/>
    </dgm:pt>
    <dgm:pt modelId="{099DAF05-9E62-4518-AB3A-8CA2DECA305E}" type="pres">
      <dgm:prSet presAssocID="{453CFDFC-9407-4991-8905-9749610609B6}" presName="Name13" presStyleLbl="parChTrans1D2" presStyleIdx="14" presStyleCnt="16"/>
      <dgm:spPr/>
    </dgm:pt>
    <dgm:pt modelId="{9B4C74C3-7065-4574-839B-41A85B950612}" type="pres">
      <dgm:prSet presAssocID="{18887FA0-C738-41AD-9B3E-D3A80B2BC97F}" presName="childText" presStyleLbl="bgAcc1" presStyleIdx="14" presStyleCnt="16">
        <dgm:presLayoutVars>
          <dgm:bulletEnabled val="1"/>
        </dgm:presLayoutVars>
      </dgm:prSet>
      <dgm:spPr/>
    </dgm:pt>
    <dgm:pt modelId="{5A26A4F2-DD80-4F84-B74B-C0E8D5316E46}" type="pres">
      <dgm:prSet presAssocID="{E20EC05C-2FA4-452A-BA8A-304525C3B442}" presName="Name13" presStyleLbl="parChTrans1D2" presStyleIdx="15" presStyleCnt="16"/>
      <dgm:spPr/>
    </dgm:pt>
    <dgm:pt modelId="{24AF9232-2893-429D-AC94-B103CF557427}" type="pres">
      <dgm:prSet presAssocID="{2DB2ACB5-F211-4182-A657-EF43EA7E1E3B}" presName="childText" presStyleLbl="bgAcc1" presStyleIdx="15" presStyleCnt="16">
        <dgm:presLayoutVars>
          <dgm:bulletEnabled val="1"/>
        </dgm:presLayoutVars>
      </dgm:prSet>
      <dgm:spPr/>
    </dgm:pt>
  </dgm:ptLst>
  <dgm:cxnLst>
    <dgm:cxn modelId="{5DAEC103-DC02-495E-9318-973BBFCD40C4}" srcId="{B2D8C7C7-8FAD-4CA8-8B75-2F003921BFA1}" destId="{92F3426A-CB26-4C15-A5C7-D5ABAE3AD9C6}" srcOrd="2" destOrd="0" parTransId="{095A6E5C-E583-4B5F-AD2D-11ABDB8E7CA9}" sibTransId="{658B37BF-1A65-4D37-BCF6-6A0B7E2214E4}"/>
    <dgm:cxn modelId="{100B0F08-F3DD-4CF7-B9EE-E6EE322C7752}" type="presOf" srcId="{5EDEBED9-D1DA-4F1C-A0DE-CE8D7FDF2637}" destId="{EFFF79AA-FEB7-4768-A600-D39DF11E0BEF}" srcOrd="0" destOrd="1" presId="urn:microsoft.com/office/officeart/2005/8/layout/hierarchy3"/>
    <dgm:cxn modelId="{8E7D6808-0445-4D64-80E4-FEB24097D602}" type="presOf" srcId="{EC91C1E4-39BC-4997-83E7-BA7EB1C62E47}" destId="{248AED0E-09A0-41C2-B396-B2FF8A695FDD}" srcOrd="0" destOrd="0" presId="urn:microsoft.com/office/officeart/2005/8/layout/hierarchy3"/>
    <dgm:cxn modelId="{F93D5711-4467-4CAD-A7E4-7CD28D54285B}" type="presOf" srcId="{B47FEB29-F069-4DCE-AE4B-8A9561049F6B}" destId="{9B4C74C3-7065-4574-839B-41A85B950612}" srcOrd="0" destOrd="2" presId="urn:microsoft.com/office/officeart/2005/8/layout/hierarchy3"/>
    <dgm:cxn modelId="{36811D12-9C23-428F-844A-F39DBE1E9EE0}" srcId="{BAEBDDBE-B613-423F-BE09-49E5655412CB}" destId="{2DB2ACB5-F211-4182-A657-EF43EA7E1E3B}" srcOrd="3" destOrd="0" parTransId="{E20EC05C-2FA4-452A-BA8A-304525C3B442}" sibTransId="{08AA585A-E120-42F3-893D-DE9CB98A3FF1}"/>
    <dgm:cxn modelId="{28CE3212-12D1-4D4B-AE0C-E2FCF5BD6BE2}" srcId="{962E3C52-5627-42D5-86D2-A16FE97D87E1}" destId="{2AC3015A-B719-4F52-865B-23E766152DF5}" srcOrd="2" destOrd="0" parTransId="{DE5DA80F-5D3B-4E4C-991D-D0848A0EFCE3}" sibTransId="{97EDCCCF-F5A7-4FD0-B302-7F5CF55ED6A3}"/>
    <dgm:cxn modelId="{84A1BF12-B235-4756-A276-21FCFB3659B2}" srcId="{EC89B7B6-624C-40CD-8781-E5DDB9669D4B}" destId="{CD57A421-682C-4DC0-B7FF-EE22D073F888}" srcOrd="2" destOrd="0" parTransId="{B21B7D10-7205-44E6-9ADC-CCE7C2ADA3E2}" sibTransId="{060D5A61-BC30-49BF-87C0-4E0114FC6777}"/>
    <dgm:cxn modelId="{2A7DE813-E325-4795-A91B-B5B3645A15AA}" type="presOf" srcId="{453CFDFC-9407-4991-8905-9749610609B6}" destId="{099DAF05-9E62-4518-AB3A-8CA2DECA305E}" srcOrd="0" destOrd="0" presId="urn:microsoft.com/office/officeart/2005/8/layout/hierarchy3"/>
    <dgm:cxn modelId="{85060018-3255-4230-A309-E54D4EA04FE3}" type="presOf" srcId="{C94EEB1A-19B6-4AB3-89B0-74CA5011C872}" destId="{D05ECB45-4382-4866-9427-BEACFC0F0616}" srcOrd="0" destOrd="0" presId="urn:microsoft.com/office/officeart/2005/8/layout/hierarchy3"/>
    <dgm:cxn modelId="{95F8731B-67B5-4A35-A102-F71AD5D32089}" srcId="{CF022974-2FD2-4AC3-8298-91242A80A929}" destId="{EFF3254A-C680-46FD-B29E-5B13E22EB9F4}" srcOrd="0" destOrd="0" parTransId="{5EBB60FE-B4ED-406D-998C-088FD712EC3A}" sibTransId="{18339AE3-9DC8-42C4-851A-E50D4A3E4DDD}"/>
    <dgm:cxn modelId="{77256C1D-6266-47D9-B080-CF46D323B4C2}" type="presOf" srcId="{E5419B00-5A90-4A4B-AF76-07975D9D1E6F}" destId="{27A030E8-BD85-4DEF-85A2-96255CDECC36}" srcOrd="0" destOrd="1" presId="urn:microsoft.com/office/officeart/2005/8/layout/hierarchy3"/>
    <dgm:cxn modelId="{1BB10020-13EB-46BB-811D-8807CDD547B2}" type="presOf" srcId="{91E68B23-23D0-4C8A-AD89-2AAFB9181C5D}" destId="{9934911B-8399-440A-8986-E127FB31172D}" srcOrd="0" destOrd="0" presId="urn:microsoft.com/office/officeart/2005/8/layout/hierarchy3"/>
    <dgm:cxn modelId="{FCA82826-D9A6-4162-A1A3-4339A4004426}" type="presOf" srcId="{C833CDE0-C631-442D-A37A-EE7369A7D6AF}" destId="{247C10BB-006C-4CEE-A9CC-46D7E09A5642}" srcOrd="0" destOrd="0" presId="urn:microsoft.com/office/officeart/2005/8/layout/hierarchy3"/>
    <dgm:cxn modelId="{20418926-19B0-42B6-91FE-63AC503952CE}" srcId="{3FEB4377-C038-4606-946D-113201A1D91A}" destId="{3DF7D28C-B4F0-4E69-B54D-F4EDF730AFEC}" srcOrd="1" destOrd="0" parTransId="{96504853-F04A-4068-9FF0-BA0F17536A5B}" sibTransId="{0433F803-1CD6-4B6A-B14A-F57576C5533F}"/>
    <dgm:cxn modelId="{3DBBA12B-471E-4074-BFBD-94295CB965F4}" srcId="{2DB2ACB5-F211-4182-A657-EF43EA7E1E3B}" destId="{E4A0A4F7-8938-45F2-817B-D6E7BCC58C29}" srcOrd="0" destOrd="0" parTransId="{A5884419-95D6-4EF8-BD17-B8AC5B273BD5}" sibTransId="{CDB04D3C-6A3A-4B17-920C-BBB4A2FB864E}"/>
    <dgm:cxn modelId="{59D70D30-E048-4B9A-B3DC-F9D2992021A0}" type="presOf" srcId="{76037B06-524D-45E5-8512-A402611DA4DF}" destId="{D554DE31-E842-4E5B-860B-166744EA8083}" srcOrd="0" destOrd="0" presId="urn:microsoft.com/office/officeart/2005/8/layout/hierarchy3"/>
    <dgm:cxn modelId="{A9526030-4977-4857-9E41-6256F50F25A9}" type="presOf" srcId="{94F0FDCE-E1A7-436B-B77B-EBB252C3A06A}" destId="{D28311CB-ABF1-4F4D-8468-622A12628D79}" srcOrd="0" destOrd="1" presId="urn:microsoft.com/office/officeart/2005/8/layout/hierarchy3"/>
    <dgm:cxn modelId="{EE228132-4797-4FFE-96FB-99AA6C30C4F2}" type="presOf" srcId="{BAEBDDBE-B613-423F-BE09-49E5655412CB}" destId="{866D852D-6B0C-49EB-92ED-2B5257BC8CFB}" srcOrd="0" destOrd="0" presId="urn:microsoft.com/office/officeart/2005/8/layout/hierarchy3"/>
    <dgm:cxn modelId="{DF71B332-79E8-4672-AA59-11DB7C522EF9}" type="presOf" srcId="{348A398E-EA92-4208-9145-01907B7DFED6}" destId="{407BE3EC-D95F-44AF-B19F-9C432C186B6F}" srcOrd="1" destOrd="0" presId="urn:microsoft.com/office/officeart/2005/8/layout/hierarchy3"/>
    <dgm:cxn modelId="{8BBCBD34-EDD4-4AE6-9AD0-CCE76D4C45A4}" type="presOf" srcId="{D1AB19A0-4D20-473A-9F1B-F3A4C641FFD7}" destId="{D28311CB-ABF1-4F4D-8468-622A12628D79}" srcOrd="0" destOrd="0" presId="urn:microsoft.com/office/officeart/2005/8/layout/hierarchy3"/>
    <dgm:cxn modelId="{9E7C7435-5913-4F87-9646-BC72956F9551}" type="presOf" srcId="{0954A0DD-3B24-4354-A9D2-31C532D05346}" destId="{2202BCE2-2E74-4AD3-8193-2F64D2EA97E6}" srcOrd="0" destOrd="0" presId="urn:microsoft.com/office/officeart/2005/8/layout/hierarchy3"/>
    <dgm:cxn modelId="{D771AD36-9008-49EF-AE14-C4C78DD45BC7}" type="presOf" srcId="{92F3426A-CB26-4C15-A5C7-D5ABAE3AD9C6}" destId="{C2C99D82-AFD8-4AC7-8FCB-1C28CE12DE8E}" srcOrd="0" destOrd="3" presId="urn:microsoft.com/office/officeart/2005/8/layout/hierarchy3"/>
    <dgm:cxn modelId="{3FE11B5C-F347-4308-A324-3C6467879444}" srcId="{BAEBDDBE-B613-423F-BE09-49E5655412CB}" destId="{802763C2-B634-4432-B4E3-7FC0559423B6}" srcOrd="1" destOrd="0" parTransId="{C5C69EB5-71B5-41DE-A2BB-C1E0C9894D41}" sibTransId="{FA6F21A8-8873-46F8-84CB-DA06C39657CB}"/>
    <dgm:cxn modelId="{0D6CB05E-B4B6-4819-93C5-8A6B241F50FB}" srcId="{D1AB19A0-4D20-473A-9F1B-F3A4C641FFD7}" destId="{94F0FDCE-E1A7-436B-B77B-EBB252C3A06A}" srcOrd="0" destOrd="0" parTransId="{6DB830D5-E75F-42E2-9C12-A1432730F185}" sibTransId="{7A0BB21F-2883-47BE-9E0A-AECA356C8370}"/>
    <dgm:cxn modelId="{B3C36841-6EC1-4390-93D6-00CCD375A858}" srcId="{B5A8D04E-8107-4BE5-ABEF-C70A7D5ACC57}" destId="{3FEB4377-C038-4606-946D-113201A1D91A}" srcOrd="3" destOrd="0" parTransId="{C833CDE0-C631-442D-A37A-EE7369A7D6AF}" sibTransId="{EDFB5E33-4DD2-4395-999C-BB26F0D5BF00}"/>
    <dgm:cxn modelId="{E5F91E43-62D9-4DF4-80D9-BAA65CD09EC2}" srcId="{348A398E-EA92-4208-9145-01907B7DFED6}" destId="{B2D8C7C7-8FAD-4CA8-8B75-2F003921BFA1}" srcOrd="0" destOrd="0" parTransId="{0954A0DD-3B24-4354-A9D2-31C532D05346}" sibTransId="{C3F5A50F-E08C-4A4D-8C5D-40231B405300}"/>
    <dgm:cxn modelId="{577A3663-F983-4488-BF3A-FD1CF2CDE962}" type="presOf" srcId="{9C05476B-23EB-428D-834F-6AD0C59BE09E}" destId="{8E61E7EE-A2A4-4B42-A808-1926A5300EB5}" srcOrd="0" destOrd="0" presId="urn:microsoft.com/office/officeart/2005/8/layout/hierarchy3"/>
    <dgm:cxn modelId="{7EEF2F65-7C52-4D32-8F1C-43522721B6F4}" type="presOf" srcId="{6DEF17F0-7EF2-4508-BE3D-A489A0202BDD}" destId="{B23E0BD0-E502-4BAD-8C68-3DABFB79F19B}" srcOrd="0" destOrd="1" presId="urn:microsoft.com/office/officeart/2005/8/layout/hierarchy3"/>
    <dgm:cxn modelId="{0FC0EA66-ECD3-4E97-8F38-A8C75740E637}" type="presOf" srcId="{962E3C52-5627-42D5-86D2-A16FE97D87E1}" destId="{F5BE94F4-E22B-4873-840A-3A220E697595}" srcOrd="1" destOrd="0" presId="urn:microsoft.com/office/officeart/2005/8/layout/hierarchy3"/>
    <dgm:cxn modelId="{1221F446-9430-43F3-B184-BACA6E1D60EE}" srcId="{B5A8D04E-8107-4BE5-ABEF-C70A7D5ACC57}" destId="{1766DC6F-8469-4BF1-950E-B271A6ED07A5}" srcOrd="1" destOrd="0" parTransId="{7DFD7DD7-6BAC-4EE1-A23D-50912A74135E}" sibTransId="{E856E346-B3E7-4342-895C-EC7DA43FF3AF}"/>
    <dgm:cxn modelId="{7560F446-995E-4E96-918C-64EBD497BBC5}" type="presOf" srcId="{7DFD7DD7-6BAC-4EE1-A23D-50912A74135E}" destId="{C2F949CC-A77A-4E17-BBB4-62F0EB49DEBD}" srcOrd="0" destOrd="0" presId="urn:microsoft.com/office/officeart/2005/8/layout/hierarchy3"/>
    <dgm:cxn modelId="{9DC6B667-65CC-413C-9DF1-BDD38173748B}" type="presOf" srcId="{7F703180-52B1-4547-8248-82D768DEF401}" destId="{EA335215-3F92-4C79-B397-BA8C495168A5}" srcOrd="0" destOrd="1" presId="urn:microsoft.com/office/officeart/2005/8/layout/hierarchy3"/>
    <dgm:cxn modelId="{F879DF67-25AD-4D52-B606-1C1B7CFA9ABB}" srcId="{03BD98BF-1B6F-435A-927C-FECBC633E0C3}" destId="{962E3C52-5627-42D5-86D2-A16FE97D87E1}" srcOrd="0" destOrd="0" parTransId="{CF170261-4432-4FF8-9083-A8DA1C56C817}" sibTransId="{28CFC045-A6FA-46AC-9E3D-AFD49B053FC2}"/>
    <dgm:cxn modelId="{9093A26A-C916-40ED-A7B5-12F282D646CA}" type="presOf" srcId="{B421A61B-A56C-450F-B91E-A1CBBEA8E481}" destId="{27A030E8-BD85-4DEF-85A2-96255CDECC36}" srcOrd="0" destOrd="0" presId="urn:microsoft.com/office/officeart/2005/8/layout/hierarchy3"/>
    <dgm:cxn modelId="{4EA1AC4B-5748-476E-BCEC-C5398F81BF74}" type="presOf" srcId="{7FEE8571-7A92-4706-A69C-8180B6A8BEC9}" destId="{1F27D7D4-9E3A-4673-A5F4-21CCE1AB88CA}" srcOrd="0" destOrd="0" presId="urn:microsoft.com/office/officeart/2005/8/layout/hierarchy3"/>
    <dgm:cxn modelId="{3D5CB66E-8109-42F8-85F9-0DDAA67A1951}" srcId="{348A398E-EA92-4208-9145-01907B7DFED6}" destId="{D1AB19A0-4D20-473A-9F1B-F3A4C641FFD7}" srcOrd="1" destOrd="0" parTransId="{5459DAD1-0A76-482B-A83C-246BC9B0883F}" sibTransId="{92D6BBCB-6E68-4EEC-99C3-17E0B44B6CAE}"/>
    <dgm:cxn modelId="{43A19D4F-C24D-440D-9214-2249BA913021}" srcId="{1766DC6F-8469-4BF1-950E-B271A6ED07A5}" destId="{AD474BC0-574C-43C2-AEC6-E0AEBF1F94F2}" srcOrd="0" destOrd="0" parTransId="{7E962DE1-E48B-430B-AD3F-484FC6CE2794}" sibTransId="{6FC54C7C-D17D-43B4-BEBE-C6D6CC688AE9}"/>
    <dgm:cxn modelId="{C2085470-3BB4-4448-8DFA-6ABAC594DBA0}" type="presOf" srcId="{5030AB09-92CA-4C44-A141-889AB1A8ED1C}" destId="{ADB6E8A1-95D6-4B7C-9302-EA51CEE89443}" srcOrd="0" destOrd="0" presId="urn:microsoft.com/office/officeart/2005/8/layout/hierarchy3"/>
    <dgm:cxn modelId="{35F8D370-A047-4CFD-B567-E97B59C8E988}" srcId="{18887FA0-C738-41AD-9B3E-D3A80B2BC97F}" destId="{A12FB11F-DC7F-4C44-AB4A-A6E68666271D}" srcOrd="0" destOrd="0" parTransId="{1652E567-8F15-479B-9C9E-386736ECE79B}" sibTransId="{D3092E4D-1E6A-44E9-AB34-2C9BC4D77874}"/>
    <dgm:cxn modelId="{D7AEF070-169A-4F65-9F05-39BFB858D401}" srcId="{EC89B7B6-624C-40CD-8781-E5DDB9669D4B}" destId="{BBBE605B-0549-47AE-97C1-E6D7EF941D65}" srcOrd="1" destOrd="0" parTransId="{13CBC2C7-085F-4997-9A6A-7DBB39CA894C}" sibTransId="{A3AC5592-2561-4500-A897-1FA412A7AAE0}"/>
    <dgm:cxn modelId="{A6686C71-E5CD-4CC4-BE6D-AF0083ED55A8}" srcId="{2AC3015A-B719-4F52-865B-23E766152DF5}" destId="{5C3F8F86-9545-4B6F-94DC-1F58F2DFFDE7}" srcOrd="1" destOrd="0" parTransId="{31529431-A3B6-424A-A6AC-A739C060FBA1}" sibTransId="{2D566006-3D90-47E8-BB18-F22D23A6F504}"/>
    <dgm:cxn modelId="{7FB51072-EAE8-4F3B-BCA9-78B482D82139}" type="presOf" srcId="{B2D8C7C7-8FAD-4CA8-8B75-2F003921BFA1}" destId="{C2C99D82-AFD8-4AC7-8FCB-1C28CE12DE8E}" srcOrd="0" destOrd="0" presId="urn:microsoft.com/office/officeart/2005/8/layout/hierarchy3"/>
    <dgm:cxn modelId="{11BE1F75-1A42-4E76-AEFE-8E9D1626A1C8}" srcId="{9C05476B-23EB-428D-834F-6AD0C59BE09E}" destId="{4B8B3515-D69F-4E90-AAC9-737C1568DD43}" srcOrd="0" destOrd="0" parTransId="{4940A673-E225-435D-A5DF-3BF99A52D931}" sibTransId="{12C23836-6BE4-4FCA-93DF-57FA0007D24E}"/>
    <dgm:cxn modelId="{EF03B557-47F3-4685-A44F-6BEBB49D0A42}" srcId="{18887FA0-C738-41AD-9B3E-D3A80B2BC97F}" destId="{B47FEB29-F069-4DCE-AE4B-8A9561049F6B}" srcOrd="1" destOrd="0" parTransId="{8A7BECEF-E2FF-48BC-B661-A5E1EC08A362}" sibTransId="{3094E99E-3547-48CD-9D83-CF1ED86BC5CA}"/>
    <dgm:cxn modelId="{71995858-2658-4837-8FF3-3456D6F8CB33}" srcId="{802763C2-B634-4432-B4E3-7FC0559423B6}" destId="{B9F84999-D04C-47EC-BDDF-482899AE7F06}" srcOrd="0" destOrd="0" parTransId="{89E8F122-C201-4BDB-AA8E-260FFC7512C0}" sibTransId="{D212EBE9-0946-4D19-AE2F-B6079C41F6B8}"/>
    <dgm:cxn modelId="{483CA27C-B487-4F37-A776-A1A9202967BB}" type="presOf" srcId="{3FBD36CB-492C-4476-BC03-4978D319CC3D}" destId="{B23E0BD0-E502-4BAD-8C68-3DABFB79F19B}" srcOrd="0" destOrd="0" presId="urn:microsoft.com/office/officeart/2005/8/layout/hierarchy3"/>
    <dgm:cxn modelId="{91CDF980-D1A8-4EAC-93F3-D5FFEDAD6A6F}" srcId="{BAEBDDBE-B613-423F-BE09-49E5655412CB}" destId="{18887FA0-C738-41AD-9B3E-D3A80B2BC97F}" srcOrd="2" destOrd="0" parTransId="{453CFDFC-9407-4991-8905-9749610609B6}" sibTransId="{5564B348-10D7-4FC8-9A3A-566B93DB693B}"/>
    <dgm:cxn modelId="{C3B02A82-F2CB-4504-985F-B1F3F571F301}" srcId="{962E3C52-5627-42D5-86D2-A16FE97D87E1}" destId="{B421A61B-A56C-450F-B91E-A1CBBEA8E481}" srcOrd="3" destOrd="0" parTransId="{7FEE8571-7A92-4706-A69C-8180B6A8BEC9}" sibTransId="{F2FD4495-A2F0-4A9D-95E3-6D527F80ABB9}"/>
    <dgm:cxn modelId="{75281E86-6447-4C17-8AD2-BDEF26840DF7}" srcId="{5030AB09-92CA-4C44-A141-889AB1A8ED1C}" destId="{7BCB0D80-D582-42DA-9DF2-317E3A31FC17}" srcOrd="0" destOrd="0" parTransId="{7D326E9A-C4E1-46CE-AD90-92E8E37BA533}" sibTransId="{9D3FFDC1-8F37-46C8-BA8E-E0B4FA8ABA66}"/>
    <dgm:cxn modelId="{CC81DC8A-2EE6-4551-82E6-73DCC9EE1C2D}" type="presOf" srcId="{187EDBD8-1DE3-4454-B10A-73F51CEF7932}" destId="{FC9527FE-B27F-4979-AA3B-1465998FD2F8}" srcOrd="0" destOrd="0" presId="urn:microsoft.com/office/officeart/2005/8/layout/hierarchy3"/>
    <dgm:cxn modelId="{FAFC318B-C9AD-4E30-B281-E9925F6C2EE7}" type="presOf" srcId="{962E3C52-5627-42D5-86D2-A16FE97D87E1}" destId="{CC9B6057-3221-48F1-BA71-F824A6A5F09E}" srcOrd="0" destOrd="0" presId="urn:microsoft.com/office/officeart/2005/8/layout/hierarchy3"/>
    <dgm:cxn modelId="{706E578B-D903-455F-A9A8-120E2ED8504C}" type="presOf" srcId="{B9F84999-D04C-47EC-BDDF-482899AE7F06}" destId="{F01EE651-497B-401F-9347-3C6D489896AC}" srcOrd="0" destOrd="1" presId="urn:microsoft.com/office/officeart/2005/8/layout/hierarchy3"/>
    <dgm:cxn modelId="{1241D88B-D3BF-4A0C-AA0A-69FA43D9CF6C}" srcId="{3FEB4377-C038-4606-946D-113201A1D91A}" destId="{5EDEBED9-D1DA-4F1C-A0DE-CE8D7FDF2637}" srcOrd="0" destOrd="0" parTransId="{E6FC177F-70A7-4B88-8DB9-FC4922F4647B}" sibTransId="{8CA7CA75-2D57-4FAE-A762-07066AF7ECE0}"/>
    <dgm:cxn modelId="{911CFA8C-EAD8-4E85-A70A-4B89A39BAF5D}" srcId="{BAEBDDBE-B613-423F-BE09-49E5655412CB}" destId="{9C05476B-23EB-428D-834F-6AD0C59BE09E}" srcOrd="0" destOrd="0" parTransId="{B8F8B659-4836-4267-AAF9-8FE64A8F67B3}" sibTransId="{F5EC7BEA-CEEC-45B6-BEFD-DAD3ABA0800C}"/>
    <dgm:cxn modelId="{F763AC8E-B2F0-4278-82B6-F066944430DE}" type="presOf" srcId="{BAEBDDBE-B613-423F-BE09-49E5655412CB}" destId="{B4337C72-BCBD-4CA6-9507-025B2BF0B01B}" srcOrd="1" destOrd="0" presId="urn:microsoft.com/office/officeart/2005/8/layout/hierarchy3"/>
    <dgm:cxn modelId="{AFB8AD8F-72FE-4DE2-BBB7-FE2FBE644C11}" type="presOf" srcId="{2AC3015A-B719-4F52-865B-23E766152DF5}" destId="{1442D9CC-5B4D-48ED-BCEC-F6C2AD157528}" srcOrd="0" destOrd="0" presId="urn:microsoft.com/office/officeart/2005/8/layout/hierarchy3"/>
    <dgm:cxn modelId="{78677090-C121-4192-9A02-355B674313FD}" type="presOf" srcId="{71AB83E3-4FD6-4A8C-90DE-8C2312460033}" destId="{1442D9CC-5B4D-48ED-BCEC-F6C2AD157528}" srcOrd="0" destOrd="1" presId="urn:microsoft.com/office/officeart/2005/8/layout/hierarchy3"/>
    <dgm:cxn modelId="{D44F1992-DCBC-4521-AC2D-81547B96938B}" srcId="{2AC3015A-B719-4F52-865B-23E766152DF5}" destId="{1514DF2D-41C2-48AE-AB39-B99D7F3018DF}" srcOrd="2" destOrd="0" parTransId="{C5E5DA9C-EB0A-45C8-926F-A291D09D2AF3}" sibTransId="{50052DA5-7A9F-41F7-B474-C42ABCF89BBE}"/>
    <dgm:cxn modelId="{3A331B92-0C98-4286-821E-AFBDB676C27F}" type="presOf" srcId="{E4A0A4F7-8938-45F2-817B-D6E7BCC58C29}" destId="{24AF9232-2893-429D-AC94-B103CF557427}" srcOrd="0" destOrd="1" presId="urn:microsoft.com/office/officeart/2005/8/layout/hierarchy3"/>
    <dgm:cxn modelId="{03BF5092-8C93-453C-B082-D8AFBEF6E11F}" type="presOf" srcId="{B5A8D04E-8107-4BE5-ABEF-C70A7D5ACC57}" destId="{0758FEE1-D89B-44A2-949F-C678824FE75A}" srcOrd="0" destOrd="0" presId="urn:microsoft.com/office/officeart/2005/8/layout/hierarchy3"/>
    <dgm:cxn modelId="{91AECC96-5616-402D-83C8-8FC08BCDAD73}" type="presOf" srcId="{B88A7888-5A85-49A9-AFF6-0425F57E798C}" destId="{D05ECB45-4382-4866-9427-BEACFC0F0616}" srcOrd="0" destOrd="2" presId="urn:microsoft.com/office/officeart/2005/8/layout/hierarchy3"/>
    <dgm:cxn modelId="{211EE697-22E2-4C7A-AFC7-BE2AA3F4FA0A}" srcId="{2AC3015A-B719-4F52-865B-23E766152DF5}" destId="{71AB83E3-4FD6-4A8C-90DE-8C2312460033}" srcOrd="0" destOrd="0" parTransId="{D70C7C16-FEDC-4E5D-897C-8BFB62639E01}" sibTransId="{1EE2261E-D98E-4744-9B99-E0B52674003E}"/>
    <dgm:cxn modelId="{A23B8D9F-BF7B-4743-99DC-7A036244401F}" srcId="{B421A61B-A56C-450F-B91E-A1CBBEA8E481}" destId="{E5419B00-5A90-4A4B-AF76-07975D9D1E6F}" srcOrd="0" destOrd="0" parTransId="{1090757A-5AD7-40BD-9FBA-A1DD5A06E57E}" sibTransId="{9D18B745-D41D-40D9-9F97-3B585A1531C1}"/>
    <dgm:cxn modelId="{AD204BA0-F83B-42AE-9957-4D201CDB24F7}" srcId="{348A398E-EA92-4208-9145-01907B7DFED6}" destId="{CF022974-2FD2-4AC3-8298-91242A80A929}" srcOrd="3" destOrd="0" parTransId="{D1F2123B-3FD3-435A-ACF4-26F479FDA3C5}" sibTransId="{184EBA7A-5BA2-4D4C-9F80-24180593D569}"/>
    <dgm:cxn modelId="{E85865A1-DF38-4EF4-A737-E57253B03E0C}" type="presOf" srcId="{AF9C2E40-258D-40C2-8E89-4643D5050FCB}" destId="{FC682D01-B57D-4E56-A3EF-4480B34F1998}" srcOrd="0" destOrd="0" presId="urn:microsoft.com/office/officeart/2005/8/layout/hierarchy3"/>
    <dgm:cxn modelId="{79CFCEA2-AB98-4F73-B892-41B5A29F92AC}" type="presOf" srcId="{12A20DAC-1444-4AEB-9B6A-0CE45F600268}" destId="{BC0A88F0-6873-45B9-9630-60C2C45DA277}" srcOrd="0" destOrd="1" presId="urn:microsoft.com/office/officeart/2005/8/layout/hierarchy3"/>
    <dgm:cxn modelId="{E37729A3-2236-40F5-B1B1-CA0C17A83A88}" srcId="{C94EEB1A-19B6-4AB3-89B0-74CA5011C872}" destId="{B88A7888-5A85-49A9-AFF6-0425F57E798C}" srcOrd="1" destOrd="0" parTransId="{F755C0C4-A85A-4419-88C0-646C47545929}" sibTransId="{124E21CA-F9B6-4B93-ADD1-1F74D4D46F96}"/>
    <dgm:cxn modelId="{A19AB7A4-C20B-4D03-B1FF-98BE3D7EEFC6}" srcId="{B2D8C7C7-8FAD-4CA8-8B75-2F003921BFA1}" destId="{2F8BE446-7109-496E-8138-80A8146DC666}" srcOrd="0" destOrd="0" parTransId="{D0F1DB65-6F08-4D34-8984-57E94E2C283D}" sibTransId="{99D282C3-1B85-41C6-9A71-34048416E00D}"/>
    <dgm:cxn modelId="{2EB9AEA5-6BFE-4EC4-9159-FA484BA79867}" type="presOf" srcId="{B8F8B659-4836-4267-AAF9-8FE64A8F67B3}" destId="{F35DA690-AD24-4658-A219-85B597973C7D}" srcOrd="0" destOrd="0" presId="urn:microsoft.com/office/officeart/2005/8/layout/hierarchy3"/>
    <dgm:cxn modelId="{FD578DAB-8959-4CA0-9AD6-5B1EAD8C7A1E}" srcId="{9C05476B-23EB-428D-834F-6AD0C59BE09E}" destId="{518A4F20-859D-4F7A-8D66-F3B3270877C4}" srcOrd="1" destOrd="0" parTransId="{90DA651D-901E-40BA-8865-CB95661A2D21}" sibTransId="{5D8AAAE1-67C6-40FA-9B2E-AF67709BFE3F}"/>
    <dgm:cxn modelId="{A5CB95AE-C856-4C72-B24E-649E880B43C8}" srcId="{962E3C52-5627-42D5-86D2-A16FE97D87E1}" destId="{EC89B7B6-624C-40CD-8781-E5DDB9669D4B}" srcOrd="0" destOrd="0" parTransId="{EC91C1E4-39BC-4997-83E7-BA7EB1C62E47}" sibTransId="{6DA9BFE1-8CEE-4ACD-A2F5-49A53B5D25E0}"/>
    <dgm:cxn modelId="{B41DB4AE-8871-4E9D-AB05-85620885F9D2}" srcId="{03BD98BF-1B6F-435A-927C-FECBC633E0C3}" destId="{BAEBDDBE-B613-423F-BE09-49E5655412CB}" srcOrd="3" destOrd="0" parTransId="{FD39395E-EC2E-4F09-9C61-00693D0F3C78}" sibTransId="{F5DA8805-BE61-476C-A835-83024E8AF404}"/>
    <dgm:cxn modelId="{5C779BB0-9B8F-4492-8800-E99C904E017E}" type="presOf" srcId="{802763C2-B634-4432-B4E3-7FC0559423B6}" destId="{F01EE651-497B-401F-9347-3C6D489896AC}" srcOrd="0" destOrd="0" presId="urn:microsoft.com/office/officeart/2005/8/layout/hierarchy3"/>
    <dgm:cxn modelId="{BB8C45B3-2841-432C-A5B5-940F0D5EF5CB}" type="presOf" srcId="{AD474BC0-574C-43C2-AEC6-E0AEBF1F94F2}" destId="{7CC794F6-48EF-4AD3-9CD0-A654A1B435DE}" srcOrd="0" destOrd="1" presId="urn:microsoft.com/office/officeart/2005/8/layout/hierarchy3"/>
    <dgm:cxn modelId="{84345CB4-6E24-43AC-86E1-36282F653FCC}" type="presOf" srcId="{B5A8D04E-8107-4BE5-ABEF-C70A7D5ACC57}" destId="{13AB3367-9BC1-4A1C-97B6-F1174640C213}" srcOrd="1" destOrd="0" presId="urn:microsoft.com/office/officeart/2005/8/layout/hierarchy3"/>
    <dgm:cxn modelId="{F43B09B5-6206-4A88-BC1E-B9789885A723}" type="presOf" srcId="{FFBDD9E2-85F0-43EF-BA58-17054ECDB3C6}" destId="{C2C99D82-AFD8-4AC7-8FCB-1C28CE12DE8E}" srcOrd="0" destOrd="2" presId="urn:microsoft.com/office/officeart/2005/8/layout/hierarchy3"/>
    <dgm:cxn modelId="{344434B5-312D-4FB4-92B0-F22D30B95293}" srcId="{2DB2ACB5-F211-4182-A657-EF43EA7E1E3B}" destId="{C632E445-C34B-4395-B0C3-90BAA0BD3B29}" srcOrd="1" destOrd="0" parTransId="{AE3B9996-220D-44A1-86EF-9E17F7B0660B}" sibTransId="{A30E0D5C-69E9-4BA6-ACBA-010348A24718}"/>
    <dgm:cxn modelId="{F6C394B5-1DCB-4AB7-980A-7D35043A6BF7}" srcId="{03BD98BF-1B6F-435A-927C-FECBC633E0C3}" destId="{B5A8D04E-8107-4BE5-ABEF-C70A7D5ACC57}" srcOrd="1" destOrd="0" parTransId="{6EB9C4B7-452D-422D-B5BD-9D93A45074D0}" sibTransId="{8BD50F31-1872-4BEF-89C5-FBF1A0C68C5D}"/>
    <dgm:cxn modelId="{0CBCE9B6-BC8C-441B-9EC0-460B17891066}" type="presOf" srcId="{2DB2ACB5-F211-4182-A657-EF43EA7E1E3B}" destId="{24AF9232-2893-429D-AC94-B103CF557427}" srcOrd="0" destOrd="0" presId="urn:microsoft.com/office/officeart/2005/8/layout/hierarchy3"/>
    <dgm:cxn modelId="{C456F0B7-8711-41F6-BA5D-5745658F69C1}" type="presOf" srcId="{C5C69EB5-71B5-41DE-A2BB-C1E0C9894D41}" destId="{423B8ACA-36A2-4E74-9694-299E715A3894}" srcOrd="0" destOrd="0" presId="urn:microsoft.com/office/officeart/2005/8/layout/hierarchy3"/>
    <dgm:cxn modelId="{B73F05B8-F219-48A0-855E-707FEB90AD79}" type="presOf" srcId="{1514DF2D-41C2-48AE-AB39-B99D7F3018DF}" destId="{1442D9CC-5B4D-48ED-BCEC-F6C2AD157528}" srcOrd="0" destOrd="3" presId="urn:microsoft.com/office/officeart/2005/8/layout/hierarchy3"/>
    <dgm:cxn modelId="{743EB4BE-F367-4439-996D-BD019FDF201B}" type="presOf" srcId="{DE5DA80F-5D3B-4E4C-991D-D0848A0EFCE3}" destId="{59F4912C-63CE-4DEF-B040-6E57E6ECE759}" srcOrd="0" destOrd="0" presId="urn:microsoft.com/office/officeart/2005/8/layout/hierarchy3"/>
    <dgm:cxn modelId="{F4408EC3-7114-4182-A3DE-AB8FF0042135}" type="presOf" srcId="{BBBE605B-0549-47AE-97C1-E6D7EF941D65}" destId="{EA335215-3F92-4C79-B397-BA8C495168A5}" srcOrd="0" destOrd="2" presId="urn:microsoft.com/office/officeart/2005/8/layout/hierarchy3"/>
    <dgm:cxn modelId="{31F043C7-93DF-42B3-A131-82901F05112E}" type="presOf" srcId="{03BD98BF-1B6F-435A-927C-FECBC633E0C3}" destId="{4015661A-19A6-4FE2-9D0B-CBED928BE6B8}" srcOrd="0" destOrd="0" presId="urn:microsoft.com/office/officeart/2005/8/layout/hierarchy3"/>
    <dgm:cxn modelId="{92D709CF-DD3C-47A0-84FA-3166CCBF3CAF}" type="presOf" srcId="{348A398E-EA92-4208-9145-01907B7DFED6}" destId="{2232B4A6-4384-4FAD-9769-59A77753EA65}" srcOrd="0" destOrd="0" presId="urn:microsoft.com/office/officeart/2005/8/layout/hierarchy3"/>
    <dgm:cxn modelId="{98AB78D3-DB3E-4CED-B499-5BD38F163AEC}" type="presOf" srcId="{18887FA0-C738-41AD-9B3E-D3A80B2BC97F}" destId="{9B4C74C3-7065-4574-839B-41A85B950612}" srcOrd="0" destOrd="0" presId="urn:microsoft.com/office/officeart/2005/8/layout/hierarchy3"/>
    <dgm:cxn modelId="{CB1D1BD4-5CFE-4A02-B946-CECEE6F5382F}" type="presOf" srcId="{A12FB11F-DC7F-4C44-AB4A-A6E68666271D}" destId="{9B4C74C3-7065-4574-839B-41A85B950612}" srcOrd="0" destOrd="1" presId="urn:microsoft.com/office/officeart/2005/8/layout/hierarchy3"/>
    <dgm:cxn modelId="{1180C9D4-DC45-4A3C-9719-F695D2AD66D8}" type="presOf" srcId="{2F8BE446-7109-496E-8138-80A8146DC666}" destId="{C2C99D82-AFD8-4AC7-8FCB-1C28CE12DE8E}" srcOrd="0" destOrd="1" presId="urn:microsoft.com/office/officeart/2005/8/layout/hierarchy3"/>
    <dgm:cxn modelId="{7572EDD4-3338-450B-B4ED-2363A22BD156}" srcId="{B5A8D04E-8107-4BE5-ABEF-C70A7D5ACC57}" destId="{5823AE49-85FA-4458-AC89-3941666E9849}" srcOrd="0" destOrd="0" parTransId="{91E68B23-23D0-4C8A-AD89-2AAFB9181C5D}" sibTransId="{68B6591A-4939-4768-A623-70BAAD188CDF}"/>
    <dgm:cxn modelId="{31313CD7-1860-41C3-A10B-28C70477E78F}" type="presOf" srcId="{CF022974-2FD2-4AC3-8298-91242A80A929}" destId="{FCFD62C8-D5B1-4144-B773-EF02B98FB2AB}" srcOrd="0" destOrd="0" presId="urn:microsoft.com/office/officeart/2005/8/layout/hierarchy3"/>
    <dgm:cxn modelId="{BC63ECD7-EA8E-4833-876C-5518B3DD3AF3}" type="presOf" srcId="{C632E445-C34B-4395-B0C3-90BAA0BD3B29}" destId="{24AF9232-2893-429D-AC94-B103CF557427}" srcOrd="0" destOrd="2" presId="urn:microsoft.com/office/officeart/2005/8/layout/hierarchy3"/>
    <dgm:cxn modelId="{3BAD91D8-B6DE-4ABB-B633-39CF0EDF71FE}" type="presOf" srcId="{CD57A421-682C-4DC0-B7FF-EE22D073F888}" destId="{EA335215-3F92-4C79-B397-BA8C495168A5}" srcOrd="0" destOrd="3" presId="urn:microsoft.com/office/officeart/2005/8/layout/hierarchy3"/>
    <dgm:cxn modelId="{34F2F1D8-DD04-46E3-9242-4F97C6D0666E}" type="presOf" srcId="{3886642F-A5E4-4D0C-B134-8A7634CB35A8}" destId="{D05ECB45-4382-4866-9427-BEACFC0F0616}" srcOrd="0" destOrd="1" presId="urn:microsoft.com/office/officeart/2005/8/layout/hierarchy3"/>
    <dgm:cxn modelId="{597E2BDB-F16A-4B0A-B745-C025A0261611}" srcId="{962E3C52-5627-42D5-86D2-A16FE97D87E1}" destId="{5030AB09-92CA-4C44-A141-889AB1A8ED1C}" srcOrd="1" destOrd="0" parTransId="{187EDBD8-1DE3-4454-B10A-73F51CEF7932}" sibTransId="{25DBF60A-8C08-454F-9B52-7763CF7076EE}"/>
    <dgm:cxn modelId="{0AC69ADB-6182-4705-BA10-0C07265E359E}" srcId="{EC89B7B6-624C-40CD-8781-E5DDB9669D4B}" destId="{7F703180-52B1-4547-8248-82D768DEF401}" srcOrd="0" destOrd="0" parTransId="{D1AD1286-9CB7-4248-8581-7EC69AC50E8A}" sibTransId="{7B059A40-F056-4BCF-8CBF-053C5E93FE01}"/>
    <dgm:cxn modelId="{C94B28DE-E4D4-412E-AA06-C896917309E7}" srcId="{B2D8C7C7-8FAD-4CA8-8B75-2F003921BFA1}" destId="{FFBDD9E2-85F0-43EF-BA58-17054ECDB3C6}" srcOrd="1" destOrd="0" parTransId="{16D3BAD8-DB08-4E84-8E4F-8FD84008E449}" sibTransId="{AFB97A8C-33EC-4B34-A6F6-EDCE7AFC8419}"/>
    <dgm:cxn modelId="{79D584E1-E4AE-47AD-917C-333B89FC6800}" type="presOf" srcId="{3DF7D28C-B4F0-4E69-B54D-F4EDF730AFEC}" destId="{EFFF79AA-FEB7-4768-A600-D39DF11E0BEF}" srcOrd="0" destOrd="2" presId="urn:microsoft.com/office/officeart/2005/8/layout/hierarchy3"/>
    <dgm:cxn modelId="{CDA9D7E1-E216-49AA-B250-A0F427D43D28}" type="presOf" srcId="{3FEB4377-C038-4606-946D-113201A1D91A}" destId="{EFFF79AA-FEB7-4768-A600-D39DF11E0BEF}" srcOrd="0" destOrd="0" presId="urn:microsoft.com/office/officeart/2005/8/layout/hierarchy3"/>
    <dgm:cxn modelId="{4FDFF2E5-7237-4DD4-A4D8-E7AAC7B08B49}" type="presOf" srcId="{518A4F20-859D-4F7A-8D66-F3B3270877C4}" destId="{8E61E7EE-A2A4-4B42-A808-1926A5300EB5}" srcOrd="0" destOrd="2" presId="urn:microsoft.com/office/officeart/2005/8/layout/hierarchy3"/>
    <dgm:cxn modelId="{5E125CE7-59B9-4533-AC0C-B58E8A384DF5}" type="presOf" srcId="{5823AE49-85FA-4458-AC89-3941666E9849}" destId="{BC0A88F0-6873-45B9-9630-60C2C45DA277}" srcOrd="0" destOrd="0" presId="urn:microsoft.com/office/officeart/2005/8/layout/hierarchy3"/>
    <dgm:cxn modelId="{415AD2E8-61B6-48B9-9370-F4702FE5DBC4}" srcId="{B5A8D04E-8107-4BE5-ABEF-C70A7D5ACC57}" destId="{C94EEB1A-19B6-4AB3-89B0-74CA5011C872}" srcOrd="2" destOrd="0" parTransId="{76037B06-524D-45E5-8512-A402611DA4DF}" sibTransId="{40851B4E-34B3-4296-B880-149D06D47888}"/>
    <dgm:cxn modelId="{508307EE-CF96-4F4F-9B65-9EE1998767A8}" type="presOf" srcId="{EFF3254A-C680-46FD-B29E-5B13E22EB9F4}" destId="{FCFD62C8-D5B1-4144-B773-EF02B98FB2AB}" srcOrd="0" destOrd="1" presId="urn:microsoft.com/office/officeart/2005/8/layout/hierarchy3"/>
    <dgm:cxn modelId="{F1CC9FF0-FFC9-4F24-9F97-9FB8AED064BA}" type="presOf" srcId="{1766DC6F-8469-4BF1-950E-B271A6ED07A5}" destId="{7CC794F6-48EF-4AD3-9CD0-A654A1B435DE}" srcOrd="0" destOrd="0" presId="urn:microsoft.com/office/officeart/2005/8/layout/hierarchy3"/>
    <dgm:cxn modelId="{5F2875F1-DC1D-4661-8B36-4FB25DB2938C}" srcId="{3FBD36CB-492C-4476-BC03-4978D319CC3D}" destId="{6DEF17F0-7EF2-4508-BE3D-A489A0202BDD}" srcOrd="0" destOrd="0" parTransId="{DC582B2B-22B0-4B14-8DFC-59F3C86DD9D1}" sibTransId="{0FEDD60C-9D25-4669-8A86-D86628C83A1D}"/>
    <dgm:cxn modelId="{CCF598F1-3DA6-4753-9001-54B0E3E77AD1}" type="presOf" srcId="{5C3F8F86-9545-4B6F-94DC-1F58F2DFFDE7}" destId="{1442D9CC-5B4D-48ED-BCEC-F6C2AD157528}" srcOrd="0" destOrd="2" presId="urn:microsoft.com/office/officeart/2005/8/layout/hierarchy3"/>
    <dgm:cxn modelId="{D6C6FAF1-6596-4160-BC2C-EBC725361D99}" srcId="{C94EEB1A-19B6-4AB3-89B0-74CA5011C872}" destId="{3886642F-A5E4-4D0C-B134-8A7634CB35A8}" srcOrd="0" destOrd="0" parTransId="{5166C337-F099-4724-83AE-FDB0AFFEC5A0}" sibTransId="{90C6F3FA-FBE4-4DB5-9E5B-7BDEA1B9F1AD}"/>
    <dgm:cxn modelId="{624852F2-2BA9-46CC-8A3B-7A09C6B7AE06}" srcId="{348A398E-EA92-4208-9145-01907B7DFED6}" destId="{3FBD36CB-492C-4476-BC03-4978D319CC3D}" srcOrd="2" destOrd="0" parTransId="{AF9C2E40-258D-40C2-8E89-4643D5050FCB}" sibTransId="{66E71FC2-75B4-4A12-871B-6387A5415DBD}"/>
    <dgm:cxn modelId="{5BF164F3-0F94-4B3C-BD4C-8A90C658BAD3}" type="presOf" srcId="{5459DAD1-0A76-482B-A83C-246BC9B0883F}" destId="{2ABE1850-035A-4208-BAFA-58457D70D1E9}" srcOrd="0" destOrd="0" presId="urn:microsoft.com/office/officeart/2005/8/layout/hierarchy3"/>
    <dgm:cxn modelId="{5CA3FCF4-4CAF-43D2-B752-14CCBE08B864}" type="presOf" srcId="{D1F2123B-3FD3-435A-ACF4-26F479FDA3C5}" destId="{EF03136A-CDBA-483B-A0A5-BD6972BCFC43}" srcOrd="0" destOrd="0" presId="urn:microsoft.com/office/officeart/2005/8/layout/hierarchy3"/>
    <dgm:cxn modelId="{A17B28F5-BDE5-4C72-8123-93651EF89D4B}" type="presOf" srcId="{E20EC05C-2FA4-452A-BA8A-304525C3B442}" destId="{5A26A4F2-DD80-4F84-B74B-C0E8D5316E46}" srcOrd="0" destOrd="0" presId="urn:microsoft.com/office/officeart/2005/8/layout/hierarchy3"/>
    <dgm:cxn modelId="{A4200EF6-A69E-4AC6-A18D-27F276D66C9F}" type="presOf" srcId="{4B8B3515-D69F-4E90-AAC9-737C1568DD43}" destId="{8E61E7EE-A2A4-4B42-A808-1926A5300EB5}" srcOrd="0" destOrd="1" presId="urn:microsoft.com/office/officeart/2005/8/layout/hierarchy3"/>
    <dgm:cxn modelId="{CC3BFFF6-27CB-4250-BB97-F28BD93C1632}" type="presOf" srcId="{7BCB0D80-D582-42DA-9DF2-317E3A31FC17}" destId="{ADB6E8A1-95D6-4B7C-9302-EA51CEE89443}" srcOrd="0" destOrd="1" presId="urn:microsoft.com/office/officeart/2005/8/layout/hierarchy3"/>
    <dgm:cxn modelId="{020353F8-3EBC-4350-ACA3-EA9A9B62865F}" srcId="{03BD98BF-1B6F-435A-927C-FECBC633E0C3}" destId="{348A398E-EA92-4208-9145-01907B7DFED6}" srcOrd="2" destOrd="0" parTransId="{7E8E2A02-614E-43CC-B46C-B02A03FEBE3D}" sibTransId="{06F79CA2-51A1-407B-B18B-E2E8F9EFB73D}"/>
    <dgm:cxn modelId="{5F4044FC-3BB5-4DBC-BE1F-E1FE8499415A}" type="presOf" srcId="{EC89B7B6-624C-40CD-8781-E5DDB9669D4B}" destId="{EA335215-3F92-4C79-B397-BA8C495168A5}" srcOrd="0" destOrd="0" presId="urn:microsoft.com/office/officeart/2005/8/layout/hierarchy3"/>
    <dgm:cxn modelId="{3AE846FF-121B-405F-8DA7-5A526A2C8E88}" srcId="{5823AE49-85FA-4458-AC89-3941666E9849}" destId="{12A20DAC-1444-4AEB-9B6A-0CE45F600268}" srcOrd="0" destOrd="0" parTransId="{EB0D6485-CD9E-4C01-A61D-0BDC013E7BD4}" sibTransId="{23DD6A79-69C7-4AFF-BD9A-24A18B30ABA3}"/>
    <dgm:cxn modelId="{3AF64E56-8E9B-4917-A10D-06B5673B94D6}" type="presParOf" srcId="{4015661A-19A6-4FE2-9D0B-CBED928BE6B8}" destId="{B5A57D12-4116-4F8D-8315-AACD346DA46E}" srcOrd="0" destOrd="0" presId="urn:microsoft.com/office/officeart/2005/8/layout/hierarchy3"/>
    <dgm:cxn modelId="{3FC0212D-0C55-452E-B0B4-B2F9259B8C8D}" type="presParOf" srcId="{B5A57D12-4116-4F8D-8315-AACD346DA46E}" destId="{0D61BBFD-9905-478D-860F-BCCD0AE32F1C}" srcOrd="0" destOrd="0" presId="urn:microsoft.com/office/officeart/2005/8/layout/hierarchy3"/>
    <dgm:cxn modelId="{C6305D06-1255-4385-AB42-CCB7B8353CFD}" type="presParOf" srcId="{0D61BBFD-9905-478D-860F-BCCD0AE32F1C}" destId="{CC9B6057-3221-48F1-BA71-F824A6A5F09E}" srcOrd="0" destOrd="0" presId="urn:microsoft.com/office/officeart/2005/8/layout/hierarchy3"/>
    <dgm:cxn modelId="{04523419-60FE-4A04-A455-C5120A4C28EF}" type="presParOf" srcId="{0D61BBFD-9905-478D-860F-BCCD0AE32F1C}" destId="{F5BE94F4-E22B-4873-840A-3A220E697595}" srcOrd="1" destOrd="0" presId="urn:microsoft.com/office/officeart/2005/8/layout/hierarchy3"/>
    <dgm:cxn modelId="{AB86BA4F-84F8-4F6D-AE10-498F73DE66BE}" type="presParOf" srcId="{B5A57D12-4116-4F8D-8315-AACD346DA46E}" destId="{8773D7CF-3334-4DC9-803B-A1CDD5AEC9CF}" srcOrd="1" destOrd="0" presId="urn:microsoft.com/office/officeart/2005/8/layout/hierarchy3"/>
    <dgm:cxn modelId="{9A5E1A6C-A7C1-4CD8-88CC-54ED1128CDB2}" type="presParOf" srcId="{8773D7CF-3334-4DC9-803B-A1CDD5AEC9CF}" destId="{248AED0E-09A0-41C2-B396-B2FF8A695FDD}" srcOrd="0" destOrd="0" presId="urn:microsoft.com/office/officeart/2005/8/layout/hierarchy3"/>
    <dgm:cxn modelId="{A326A692-C1D3-43B2-80D1-48D2AA95BE0C}" type="presParOf" srcId="{8773D7CF-3334-4DC9-803B-A1CDD5AEC9CF}" destId="{EA335215-3F92-4C79-B397-BA8C495168A5}" srcOrd="1" destOrd="0" presId="urn:microsoft.com/office/officeart/2005/8/layout/hierarchy3"/>
    <dgm:cxn modelId="{AEFE44B5-ED4C-41EF-9B25-FD386B6D4B29}" type="presParOf" srcId="{8773D7CF-3334-4DC9-803B-A1CDD5AEC9CF}" destId="{FC9527FE-B27F-4979-AA3B-1465998FD2F8}" srcOrd="2" destOrd="0" presId="urn:microsoft.com/office/officeart/2005/8/layout/hierarchy3"/>
    <dgm:cxn modelId="{76CECCB8-49C6-4108-A00A-06D33D318EF8}" type="presParOf" srcId="{8773D7CF-3334-4DC9-803B-A1CDD5AEC9CF}" destId="{ADB6E8A1-95D6-4B7C-9302-EA51CEE89443}" srcOrd="3" destOrd="0" presId="urn:microsoft.com/office/officeart/2005/8/layout/hierarchy3"/>
    <dgm:cxn modelId="{E47BB885-4F72-4D81-AE72-DFEEF11F1C41}" type="presParOf" srcId="{8773D7CF-3334-4DC9-803B-A1CDD5AEC9CF}" destId="{59F4912C-63CE-4DEF-B040-6E57E6ECE759}" srcOrd="4" destOrd="0" presId="urn:microsoft.com/office/officeart/2005/8/layout/hierarchy3"/>
    <dgm:cxn modelId="{EA45A751-6CE6-4708-AE03-E161DB587BC5}" type="presParOf" srcId="{8773D7CF-3334-4DC9-803B-A1CDD5AEC9CF}" destId="{1442D9CC-5B4D-48ED-BCEC-F6C2AD157528}" srcOrd="5" destOrd="0" presId="urn:microsoft.com/office/officeart/2005/8/layout/hierarchy3"/>
    <dgm:cxn modelId="{1E5630F7-0241-449D-9022-D0A19C92C512}" type="presParOf" srcId="{8773D7CF-3334-4DC9-803B-A1CDD5AEC9CF}" destId="{1F27D7D4-9E3A-4673-A5F4-21CCE1AB88CA}" srcOrd="6" destOrd="0" presId="urn:microsoft.com/office/officeart/2005/8/layout/hierarchy3"/>
    <dgm:cxn modelId="{E5B3432F-9789-4319-9A84-735BFFAA2D1B}" type="presParOf" srcId="{8773D7CF-3334-4DC9-803B-A1CDD5AEC9CF}" destId="{27A030E8-BD85-4DEF-85A2-96255CDECC36}" srcOrd="7" destOrd="0" presId="urn:microsoft.com/office/officeart/2005/8/layout/hierarchy3"/>
    <dgm:cxn modelId="{8EECED5E-C12B-49C8-A299-B1C7197176EF}" type="presParOf" srcId="{4015661A-19A6-4FE2-9D0B-CBED928BE6B8}" destId="{E78FCF09-3781-4EAE-AA9E-88BA2DC0D5E1}" srcOrd="1" destOrd="0" presId="urn:microsoft.com/office/officeart/2005/8/layout/hierarchy3"/>
    <dgm:cxn modelId="{74191F36-10AE-40E2-8FBC-2269834527F9}" type="presParOf" srcId="{E78FCF09-3781-4EAE-AA9E-88BA2DC0D5E1}" destId="{6CDECD9E-3DDD-4A8C-BD4C-C670BFF89B7A}" srcOrd="0" destOrd="0" presId="urn:microsoft.com/office/officeart/2005/8/layout/hierarchy3"/>
    <dgm:cxn modelId="{9A44BD73-A9D9-48CA-A5A6-D3DB3BB4FFD1}" type="presParOf" srcId="{6CDECD9E-3DDD-4A8C-BD4C-C670BFF89B7A}" destId="{0758FEE1-D89B-44A2-949F-C678824FE75A}" srcOrd="0" destOrd="0" presId="urn:microsoft.com/office/officeart/2005/8/layout/hierarchy3"/>
    <dgm:cxn modelId="{F236631A-4A1E-4C2D-AA1E-7C7E4376DCC0}" type="presParOf" srcId="{6CDECD9E-3DDD-4A8C-BD4C-C670BFF89B7A}" destId="{13AB3367-9BC1-4A1C-97B6-F1174640C213}" srcOrd="1" destOrd="0" presId="urn:microsoft.com/office/officeart/2005/8/layout/hierarchy3"/>
    <dgm:cxn modelId="{CCF326DA-43C8-4421-B902-98CA66B9A193}" type="presParOf" srcId="{E78FCF09-3781-4EAE-AA9E-88BA2DC0D5E1}" destId="{C8970BD3-6DC3-4C1F-838C-EFB65A4F240F}" srcOrd="1" destOrd="0" presId="urn:microsoft.com/office/officeart/2005/8/layout/hierarchy3"/>
    <dgm:cxn modelId="{DC47CD8F-FA3A-4A89-A43A-22CE23C6D947}" type="presParOf" srcId="{C8970BD3-6DC3-4C1F-838C-EFB65A4F240F}" destId="{9934911B-8399-440A-8986-E127FB31172D}" srcOrd="0" destOrd="0" presId="urn:microsoft.com/office/officeart/2005/8/layout/hierarchy3"/>
    <dgm:cxn modelId="{DB8E40C6-D582-4C0E-901F-72E869611E4A}" type="presParOf" srcId="{C8970BD3-6DC3-4C1F-838C-EFB65A4F240F}" destId="{BC0A88F0-6873-45B9-9630-60C2C45DA277}" srcOrd="1" destOrd="0" presId="urn:microsoft.com/office/officeart/2005/8/layout/hierarchy3"/>
    <dgm:cxn modelId="{A1345F35-EF14-41D2-8E1F-0509D7A6B0F9}" type="presParOf" srcId="{C8970BD3-6DC3-4C1F-838C-EFB65A4F240F}" destId="{C2F949CC-A77A-4E17-BBB4-62F0EB49DEBD}" srcOrd="2" destOrd="0" presId="urn:microsoft.com/office/officeart/2005/8/layout/hierarchy3"/>
    <dgm:cxn modelId="{8D6E78F3-0671-446A-8B61-D3C9FB3D7DD6}" type="presParOf" srcId="{C8970BD3-6DC3-4C1F-838C-EFB65A4F240F}" destId="{7CC794F6-48EF-4AD3-9CD0-A654A1B435DE}" srcOrd="3" destOrd="0" presId="urn:microsoft.com/office/officeart/2005/8/layout/hierarchy3"/>
    <dgm:cxn modelId="{F058F7E4-EC97-40D2-976C-4C3C694031E5}" type="presParOf" srcId="{C8970BD3-6DC3-4C1F-838C-EFB65A4F240F}" destId="{D554DE31-E842-4E5B-860B-166744EA8083}" srcOrd="4" destOrd="0" presId="urn:microsoft.com/office/officeart/2005/8/layout/hierarchy3"/>
    <dgm:cxn modelId="{F9AE5AF7-DCF7-47C8-97C5-7DDAD17C0BA4}" type="presParOf" srcId="{C8970BD3-6DC3-4C1F-838C-EFB65A4F240F}" destId="{D05ECB45-4382-4866-9427-BEACFC0F0616}" srcOrd="5" destOrd="0" presId="urn:microsoft.com/office/officeart/2005/8/layout/hierarchy3"/>
    <dgm:cxn modelId="{5B9614E8-62DF-4B59-A52C-5F6EFADC027B}" type="presParOf" srcId="{C8970BD3-6DC3-4C1F-838C-EFB65A4F240F}" destId="{247C10BB-006C-4CEE-A9CC-46D7E09A5642}" srcOrd="6" destOrd="0" presId="urn:microsoft.com/office/officeart/2005/8/layout/hierarchy3"/>
    <dgm:cxn modelId="{EFC3DA76-F7D1-4B0C-9928-62795A4664AC}" type="presParOf" srcId="{C8970BD3-6DC3-4C1F-838C-EFB65A4F240F}" destId="{EFFF79AA-FEB7-4768-A600-D39DF11E0BEF}" srcOrd="7" destOrd="0" presId="urn:microsoft.com/office/officeart/2005/8/layout/hierarchy3"/>
    <dgm:cxn modelId="{0648B96B-A7A7-408C-840F-41A84EA4518B}" type="presParOf" srcId="{4015661A-19A6-4FE2-9D0B-CBED928BE6B8}" destId="{0EF9DD2D-103D-41A4-AED7-DBEA7C2D1C7E}" srcOrd="2" destOrd="0" presId="urn:microsoft.com/office/officeart/2005/8/layout/hierarchy3"/>
    <dgm:cxn modelId="{262AC983-15A8-463C-AB40-00ACEC68D460}" type="presParOf" srcId="{0EF9DD2D-103D-41A4-AED7-DBEA7C2D1C7E}" destId="{2E3AA8D9-7463-4E13-99C2-42E4A4F41CE0}" srcOrd="0" destOrd="0" presId="urn:microsoft.com/office/officeart/2005/8/layout/hierarchy3"/>
    <dgm:cxn modelId="{71EA4064-88B3-4E0A-B7C7-734B944AA3A7}" type="presParOf" srcId="{2E3AA8D9-7463-4E13-99C2-42E4A4F41CE0}" destId="{2232B4A6-4384-4FAD-9769-59A77753EA65}" srcOrd="0" destOrd="0" presId="urn:microsoft.com/office/officeart/2005/8/layout/hierarchy3"/>
    <dgm:cxn modelId="{DD27CB62-10C1-4609-9BA7-CE27B255B195}" type="presParOf" srcId="{2E3AA8D9-7463-4E13-99C2-42E4A4F41CE0}" destId="{407BE3EC-D95F-44AF-B19F-9C432C186B6F}" srcOrd="1" destOrd="0" presId="urn:microsoft.com/office/officeart/2005/8/layout/hierarchy3"/>
    <dgm:cxn modelId="{FF577CC1-E277-43D9-A9BB-AC3B81452EC9}" type="presParOf" srcId="{0EF9DD2D-103D-41A4-AED7-DBEA7C2D1C7E}" destId="{CBF900DC-C66C-4B96-ACE3-9D4549874D94}" srcOrd="1" destOrd="0" presId="urn:microsoft.com/office/officeart/2005/8/layout/hierarchy3"/>
    <dgm:cxn modelId="{34977022-FC0B-40CD-982C-83D0C95BA111}" type="presParOf" srcId="{CBF900DC-C66C-4B96-ACE3-9D4549874D94}" destId="{2202BCE2-2E74-4AD3-8193-2F64D2EA97E6}" srcOrd="0" destOrd="0" presId="urn:microsoft.com/office/officeart/2005/8/layout/hierarchy3"/>
    <dgm:cxn modelId="{945284A6-1AC4-4138-9CAC-9F60D720B63D}" type="presParOf" srcId="{CBF900DC-C66C-4B96-ACE3-9D4549874D94}" destId="{C2C99D82-AFD8-4AC7-8FCB-1C28CE12DE8E}" srcOrd="1" destOrd="0" presId="urn:microsoft.com/office/officeart/2005/8/layout/hierarchy3"/>
    <dgm:cxn modelId="{D88A068A-512B-4624-8974-AC6DA68884A3}" type="presParOf" srcId="{CBF900DC-C66C-4B96-ACE3-9D4549874D94}" destId="{2ABE1850-035A-4208-BAFA-58457D70D1E9}" srcOrd="2" destOrd="0" presId="urn:microsoft.com/office/officeart/2005/8/layout/hierarchy3"/>
    <dgm:cxn modelId="{E124525E-26D8-46AA-B5CB-3B1E211D581B}" type="presParOf" srcId="{CBF900DC-C66C-4B96-ACE3-9D4549874D94}" destId="{D28311CB-ABF1-4F4D-8468-622A12628D79}" srcOrd="3" destOrd="0" presId="urn:microsoft.com/office/officeart/2005/8/layout/hierarchy3"/>
    <dgm:cxn modelId="{0CDEDB18-F3A7-4F53-8333-AA919010EBBB}" type="presParOf" srcId="{CBF900DC-C66C-4B96-ACE3-9D4549874D94}" destId="{FC682D01-B57D-4E56-A3EF-4480B34F1998}" srcOrd="4" destOrd="0" presId="urn:microsoft.com/office/officeart/2005/8/layout/hierarchy3"/>
    <dgm:cxn modelId="{93D29971-4E31-4DD1-8D7A-03AE20C99FEF}" type="presParOf" srcId="{CBF900DC-C66C-4B96-ACE3-9D4549874D94}" destId="{B23E0BD0-E502-4BAD-8C68-3DABFB79F19B}" srcOrd="5" destOrd="0" presId="urn:microsoft.com/office/officeart/2005/8/layout/hierarchy3"/>
    <dgm:cxn modelId="{CBF2BD64-0D3C-4EB7-9EED-FA6A71EEDF5B}" type="presParOf" srcId="{CBF900DC-C66C-4B96-ACE3-9D4549874D94}" destId="{EF03136A-CDBA-483B-A0A5-BD6972BCFC43}" srcOrd="6" destOrd="0" presId="urn:microsoft.com/office/officeart/2005/8/layout/hierarchy3"/>
    <dgm:cxn modelId="{957C06CE-D78F-4CEF-8B6E-C0933416FAE1}" type="presParOf" srcId="{CBF900DC-C66C-4B96-ACE3-9D4549874D94}" destId="{FCFD62C8-D5B1-4144-B773-EF02B98FB2AB}" srcOrd="7" destOrd="0" presId="urn:microsoft.com/office/officeart/2005/8/layout/hierarchy3"/>
    <dgm:cxn modelId="{1FCA84F5-3537-47CE-9F19-E4F3AF317002}" type="presParOf" srcId="{4015661A-19A6-4FE2-9D0B-CBED928BE6B8}" destId="{F6500FB4-4561-44DC-8D63-A6D5660DDD00}" srcOrd="3" destOrd="0" presId="urn:microsoft.com/office/officeart/2005/8/layout/hierarchy3"/>
    <dgm:cxn modelId="{E937B88C-C033-4E0C-A93E-14B53371DB06}" type="presParOf" srcId="{F6500FB4-4561-44DC-8D63-A6D5660DDD00}" destId="{771FD498-DD32-4A7D-8BB7-28D074AA1300}" srcOrd="0" destOrd="0" presId="urn:microsoft.com/office/officeart/2005/8/layout/hierarchy3"/>
    <dgm:cxn modelId="{28C22738-5633-4EE4-90C7-33F27DAB7959}" type="presParOf" srcId="{771FD498-DD32-4A7D-8BB7-28D074AA1300}" destId="{866D852D-6B0C-49EB-92ED-2B5257BC8CFB}" srcOrd="0" destOrd="0" presId="urn:microsoft.com/office/officeart/2005/8/layout/hierarchy3"/>
    <dgm:cxn modelId="{D9F9EA5D-86D3-4E94-92D9-93BF6904FFCC}" type="presParOf" srcId="{771FD498-DD32-4A7D-8BB7-28D074AA1300}" destId="{B4337C72-BCBD-4CA6-9507-025B2BF0B01B}" srcOrd="1" destOrd="0" presId="urn:microsoft.com/office/officeart/2005/8/layout/hierarchy3"/>
    <dgm:cxn modelId="{084B56A8-5ABA-496B-B383-0B7ADECF40D2}" type="presParOf" srcId="{F6500FB4-4561-44DC-8D63-A6D5660DDD00}" destId="{E732E5ED-8DCF-4D54-BDAD-80565668058C}" srcOrd="1" destOrd="0" presId="urn:microsoft.com/office/officeart/2005/8/layout/hierarchy3"/>
    <dgm:cxn modelId="{001A5548-405F-461E-8F5C-FCE5EB34D468}" type="presParOf" srcId="{E732E5ED-8DCF-4D54-BDAD-80565668058C}" destId="{F35DA690-AD24-4658-A219-85B597973C7D}" srcOrd="0" destOrd="0" presId="urn:microsoft.com/office/officeart/2005/8/layout/hierarchy3"/>
    <dgm:cxn modelId="{50A20FAB-F84E-48B3-BA94-606948B85D40}" type="presParOf" srcId="{E732E5ED-8DCF-4D54-BDAD-80565668058C}" destId="{8E61E7EE-A2A4-4B42-A808-1926A5300EB5}" srcOrd="1" destOrd="0" presId="urn:microsoft.com/office/officeart/2005/8/layout/hierarchy3"/>
    <dgm:cxn modelId="{530BBEA4-C72E-450D-B491-9F742BFB1431}" type="presParOf" srcId="{E732E5ED-8DCF-4D54-BDAD-80565668058C}" destId="{423B8ACA-36A2-4E74-9694-299E715A3894}" srcOrd="2" destOrd="0" presId="urn:microsoft.com/office/officeart/2005/8/layout/hierarchy3"/>
    <dgm:cxn modelId="{5D87E439-46C0-4E48-A18E-22767232F525}" type="presParOf" srcId="{E732E5ED-8DCF-4D54-BDAD-80565668058C}" destId="{F01EE651-497B-401F-9347-3C6D489896AC}" srcOrd="3" destOrd="0" presId="urn:microsoft.com/office/officeart/2005/8/layout/hierarchy3"/>
    <dgm:cxn modelId="{4387CAB5-DC3F-4273-8063-2FAEA822EDF0}" type="presParOf" srcId="{E732E5ED-8DCF-4D54-BDAD-80565668058C}" destId="{099DAF05-9E62-4518-AB3A-8CA2DECA305E}" srcOrd="4" destOrd="0" presId="urn:microsoft.com/office/officeart/2005/8/layout/hierarchy3"/>
    <dgm:cxn modelId="{AB1BDC8D-9398-485B-AF07-49B89F317747}" type="presParOf" srcId="{E732E5ED-8DCF-4D54-BDAD-80565668058C}" destId="{9B4C74C3-7065-4574-839B-41A85B950612}" srcOrd="5" destOrd="0" presId="urn:microsoft.com/office/officeart/2005/8/layout/hierarchy3"/>
    <dgm:cxn modelId="{5B5A759F-F5A8-4947-8A6A-288E194D1AC0}" type="presParOf" srcId="{E732E5ED-8DCF-4D54-BDAD-80565668058C}" destId="{5A26A4F2-DD80-4F84-B74B-C0E8D5316E46}" srcOrd="6" destOrd="0" presId="urn:microsoft.com/office/officeart/2005/8/layout/hierarchy3"/>
    <dgm:cxn modelId="{98BFE05B-1868-4B04-9BD6-9B47D1F9FC61}" type="presParOf" srcId="{E732E5ED-8DCF-4D54-BDAD-80565668058C}" destId="{24AF9232-2893-429D-AC94-B103CF557427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E686556-5391-4C07-AD7D-2E005C71FC2D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54620B-EB28-4AFD-A536-51EDF7C4C599}">
      <dgm:prSet phldrT="[Text]"/>
      <dgm:spPr/>
      <dgm:t>
        <a:bodyPr/>
        <a:lstStyle/>
        <a:p>
          <a:r>
            <a:rPr lang="en-US"/>
            <a:t>AI Design Win</a:t>
          </a:r>
        </a:p>
      </dgm:t>
    </dgm:pt>
    <dgm:pt modelId="{AB0606B6-99F9-4A3F-B79C-01EEE5CE3C8D}" type="parTrans" cxnId="{68E42818-0BC5-420E-9AA8-1679160FE979}">
      <dgm:prSet/>
      <dgm:spPr/>
      <dgm:t>
        <a:bodyPr/>
        <a:lstStyle/>
        <a:p>
          <a:endParaRPr lang="en-US"/>
        </a:p>
      </dgm:t>
    </dgm:pt>
    <dgm:pt modelId="{37315FB4-F9BC-4296-83C9-C31CBCA4125C}" type="sibTrans" cxnId="{68E42818-0BC5-420E-9AA8-1679160FE979}">
      <dgm:prSet/>
      <dgm:spPr/>
      <dgm:t>
        <a:bodyPr/>
        <a:lstStyle/>
        <a:p>
          <a:endParaRPr lang="en-US"/>
        </a:p>
      </dgm:t>
    </dgm:pt>
    <dgm:pt modelId="{643E0AD8-58BC-4297-A228-61CFB91D21ED}">
      <dgm:prSet phldrT="[Text]"/>
      <dgm:spPr>
        <a:solidFill>
          <a:srgbClr val="49C5B1"/>
        </a:solidFill>
      </dgm:spPr>
      <dgm:t>
        <a:bodyPr/>
        <a:lstStyle/>
        <a:p>
          <a:r>
            <a:rPr lang="en-US"/>
            <a:t>Scale the Success</a:t>
          </a:r>
        </a:p>
      </dgm:t>
    </dgm:pt>
    <dgm:pt modelId="{C8B413CF-56FC-4434-BFDA-C3C6EA90BCE2}" type="parTrans" cxnId="{8443245A-57E4-43C5-98BC-04CA144D7FCF}">
      <dgm:prSet/>
      <dgm:spPr/>
      <dgm:t>
        <a:bodyPr/>
        <a:lstStyle/>
        <a:p>
          <a:endParaRPr lang="en-US"/>
        </a:p>
      </dgm:t>
    </dgm:pt>
    <dgm:pt modelId="{D83A8E39-6C67-4150-AEC8-C2C4B9CA0265}" type="sibTrans" cxnId="{8443245A-57E4-43C5-98BC-04CA144D7FCF}">
      <dgm:prSet/>
      <dgm:spPr/>
      <dgm:t>
        <a:bodyPr/>
        <a:lstStyle/>
        <a:p>
          <a:endParaRPr lang="en-US"/>
        </a:p>
      </dgm:t>
    </dgm:pt>
    <dgm:pt modelId="{DEBC3C42-94F0-496C-B5FF-5616680C16F6}">
      <dgm:prSet phldrT="[Text]"/>
      <dgm:spPr/>
      <dgm:t>
        <a:bodyPr/>
        <a:lstStyle/>
        <a:p>
          <a:r>
            <a:rPr lang="en-US"/>
            <a:t>Drive Customer Success with v-Next Use Case</a:t>
          </a:r>
        </a:p>
      </dgm:t>
    </dgm:pt>
    <dgm:pt modelId="{28315DDA-92C2-4AC1-B6D6-FB6379EA1626}" type="parTrans" cxnId="{7036C136-830C-4734-A16D-DFC109894361}">
      <dgm:prSet/>
      <dgm:spPr/>
      <dgm:t>
        <a:bodyPr/>
        <a:lstStyle/>
        <a:p>
          <a:endParaRPr lang="en-US"/>
        </a:p>
      </dgm:t>
    </dgm:pt>
    <dgm:pt modelId="{C24B34F2-E3EA-4DF9-AAA4-5602F7628C41}" type="sibTrans" cxnId="{7036C136-830C-4734-A16D-DFC109894361}">
      <dgm:prSet/>
      <dgm:spPr/>
      <dgm:t>
        <a:bodyPr/>
        <a:lstStyle/>
        <a:p>
          <a:endParaRPr lang="en-US"/>
        </a:p>
      </dgm:t>
    </dgm:pt>
    <dgm:pt modelId="{4CA8EDF7-7E76-4A30-8F31-338E86C0EC54}" type="pres">
      <dgm:prSet presAssocID="{AE686556-5391-4C07-AD7D-2E005C71FC2D}" presName="Name0" presStyleCnt="0">
        <dgm:presLayoutVars>
          <dgm:dir/>
          <dgm:resizeHandles val="exact"/>
        </dgm:presLayoutVars>
      </dgm:prSet>
      <dgm:spPr/>
    </dgm:pt>
    <dgm:pt modelId="{F5A4A237-5945-4AD3-80F6-1FC2620A0699}" type="pres">
      <dgm:prSet presAssocID="{B954620B-EB28-4AFD-A536-51EDF7C4C599}" presName="node" presStyleLbl="node1" presStyleIdx="0" presStyleCnt="3">
        <dgm:presLayoutVars>
          <dgm:bulletEnabled val="1"/>
        </dgm:presLayoutVars>
      </dgm:prSet>
      <dgm:spPr/>
    </dgm:pt>
    <dgm:pt modelId="{87FC0BE6-3434-464D-892F-828B88A43DC7}" type="pres">
      <dgm:prSet presAssocID="{37315FB4-F9BC-4296-83C9-C31CBCA4125C}" presName="sibTrans" presStyleLbl="sibTrans2D1" presStyleIdx="0" presStyleCnt="3"/>
      <dgm:spPr/>
    </dgm:pt>
    <dgm:pt modelId="{DB6E20DD-DC54-4FB1-9BDA-99F685519144}" type="pres">
      <dgm:prSet presAssocID="{37315FB4-F9BC-4296-83C9-C31CBCA4125C}" presName="connectorText" presStyleLbl="sibTrans2D1" presStyleIdx="0" presStyleCnt="3"/>
      <dgm:spPr/>
    </dgm:pt>
    <dgm:pt modelId="{92843566-3E70-4269-9ECD-155B242E128A}" type="pres">
      <dgm:prSet presAssocID="{643E0AD8-58BC-4297-A228-61CFB91D21ED}" presName="node" presStyleLbl="node1" presStyleIdx="1" presStyleCnt="3" custScaleX="325647" custRadScaleRad="290627" custRadScaleInc="-35162">
        <dgm:presLayoutVars>
          <dgm:bulletEnabled val="1"/>
        </dgm:presLayoutVars>
      </dgm:prSet>
      <dgm:spPr/>
    </dgm:pt>
    <dgm:pt modelId="{3A191749-826E-4AC6-871F-815094901231}" type="pres">
      <dgm:prSet presAssocID="{D83A8E39-6C67-4150-AEC8-C2C4B9CA0265}" presName="sibTrans" presStyleLbl="sibTrans2D1" presStyleIdx="1" presStyleCnt="3"/>
      <dgm:spPr/>
    </dgm:pt>
    <dgm:pt modelId="{7CA79F34-3940-40C0-AAD9-813E90B6B14C}" type="pres">
      <dgm:prSet presAssocID="{D83A8E39-6C67-4150-AEC8-C2C4B9CA0265}" presName="connectorText" presStyleLbl="sibTrans2D1" presStyleIdx="1" presStyleCnt="3"/>
      <dgm:spPr/>
    </dgm:pt>
    <dgm:pt modelId="{71786688-92A2-4E20-8B59-FA3350E56F3F}" type="pres">
      <dgm:prSet presAssocID="{DEBC3C42-94F0-496C-B5FF-5616680C16F6}" presName="node" presStyleLbl="node1" presStyleIdx="2" presStyleCnt="3" custScaleX="321332" custRadScaleRad="280963" custRadScaleInc="33204">
        <dgm:presLayoutVars>
          <dgm:bulletEnabled val="1"/>
        </dgm:presLayoutVars>
      </dgm:prSet>
      <dgm:spPr/>
    </dgm:pt>
    <dgm:pt modelId="{D2DE01F4-7388-4B5E-A5D7-BACC7D3B3A97}" type="pres">
      <dgm:prSet presAssocID="{C24B34F2-E3EA-4DF9-AAA4-5602F7628C41}" presName="sibTrans" presStyleLbl="sibTrans2D1" presStyleIdx="2" presStyleCnt="3"/>
      <dgm:spPr/>
    </dgm:pt>
    <dgm:pt modelId="{831DC590-5421-4A68-81A2-49BA01D27C93}" type="pres">
      <dgm:prSet presAssocID="{C24B34F2-E3EA-4DF9-AAA4-5602F7628C41}" presName="connectorText" presStyleLbl="sibTrans2D1" presStyleIdx="2" presStyleCnt="3"/>
      <dgm:spPr/>
    </dgm:pt>
  </dgm:ptLst>
  <dgm:cxnLst>
    <dgm:cxn modelId="{337BC117-61BA-49AF-A641-F4BB83AFA304}" type="presOf" srcId="{D83A8E39-6C67-4150-AEC8-C2C4B9CA0265}" destId="{7CA79F34-3940-40C0-AAD9-813E90B6B14C}" srcOrd="1" destOrd="0" presId="urn:microsoft.com/office/officeart/2005/8/layout/cycle7"/>
    <dgm:cxn modelId="{68E42818-0BC5-420E-9AA8-1679160FE979}" srcId="{AE686556-5391-4C07-AD7D-2E005C71FC2D}" destId="{B954620B-EB28-4AFD-A536-51EDF7C4C599}" srcOrd="0" destOrd="0" parTransId="{AB0606B6-99F9-4A3F-B79C-01EEE5CE3C8D}" sibTransId="{37315FB4-F9BC-4296-83C9-C31CBCA4125C}"/>
    <dgm:cxn modelId="{72727B2C-2FDC-44CF-827C-8269B0B84753}" type="presOf" srcId="{643E0AD8-58BC-4297-A228-61CFB91D21ED}" destId="{92843566-3E70-4269-9ECD-155B242E128A}" srcOrd="0" destOrd="0" presId="urn:microsoft.com/office/officeart/2005/8/layout/cycle7"/>
    <dgm:cxn modelId="{7036C136-830C-4734-A16D-DFC109894361}" srcId="{AE686556-5391-4C07-AD7D-2E005C71FC2D}" destId="{DEBC3C42-94F0-496C-B5FF-5616680C16F6}" srcOrd="2" destOrd="0" parTransId="{28315DDA-92C2-4AC1-B6D6-FB6379EA1626}" sibTransId="{C24B34F2-E3EA-4DF9-AAA4-5602F7628C41}"/>
    <dgm:cxn modelId="{33C5EA3C-64EC-41B0-A06E-D93FE70BAFCF}" type="presOf" srcId="{DEBC3C42-94F0-496C-B5FF-5616680C16F6}" destId="{71786688-92A2-4E20-8B59-FA3350E56F3F}" srcOrd="0" destOrd="0" presId="urn:microsoft.com/office/officeart/2005/8/layout/cycle7"/>
    <dgm:cxn modelId="{BD52F769-D5FB-4702-B9F0-B2FA50C0CA21}" type="presOf" srcId="{AE686556-5391-4C07-AD7D-2E005C71FC2D}" destId="{4CA8EDF7-7E76-4A30-8F31-338E86C0EC54}" srcOrd="0" destOrd="0" presId="urn:microsoft.com/office/officeart/2005/8/layout/cycle7"/>
    <dgm:cxn modelId="{8443245A-57E4-43C5-98BC-04CA144D7FCF}" srcId="{AE686556-5391-4C07-AD7D-2E005C71FC2D}" destId="{643E0AD8-58BC-4297-A228-61CFB91D21ED}" srcOrd="1" destOrd="0" parTransId="{C8B413CF-56FC-4434-BFDA-C3C6EA90BCE2}" sibTransId="{D83A8E39-6C67-4150-AEC8-C2C4B9CA0265}"/>
    <dgm:cxn modelId="{6614707F-86AC-4D0B-95CD-BFDFA9E6B774}" type="presOf" srcId="{C24B34F2-E3EA-4DF9-AAA4-5602F7628C41}" destId="{831DC590-5421-4A68-81A2-49BA01D27C93}" srcOrd="1" destOrd="0" presId="urn:microsoft.com/office/officeart/2005/8/layout/cycle7"/>
    <dgm:cxn modelId="{1C6012A8-9FD9-4789-BE17-FCC7E27C751C}" type="presOf" srcId="{37315FB4-F9BC-4296-83C9-C31CBCA4125C}" destId="{87FC0BE6-3434-464D-892F-828B88A43DC7}" srcOrd="0" destOrd="0" presId="urn:microsoft.com/office/officeart/2005/8/layout/cycle7"/>
    <dgm:cxn modelId="{6E3BDAB6-23C2-487D-9470-7870BCF44641}" type="presOf" srcId="{B954620B-EB28-4AFD-A536-51EDF7C4C599}" destId="{F5A4A237-5945-4AD3-80F6-1FC2620A0699}" srcOrd="0" destOrd="0" presId="urn:microsoft.com/office/officeart/2005/8/layout/cycle7"/>
    <dgm:cxn modelId="{1B27DFCA-67DE-4BF6-876A-7ED418BF665A}" type="presOf" srcId="{37315FB4-F9BC-4296-83C9-C31CBCA4125C}" destId="{DB6E20DD-DC54-4FB1-9BDA-99F685519144}" srcOrd="1" destOrd="0" presId="urn:microsoft.com/office/officeart/2005/8/layout/cycle7"/>
    <dgm:cxn modelId="{A8EC29D7-9E9D-49B8-A9ED-9B2F4D19B8B3}" type="presOf" srcId="{C24B34F2-E3EA-4DF9-AAA4-5602F7628C41}" destId="{D2DE01F4-7388-4B5E-A5D7-BACC7D3B3A97}" srcOrd="0" destOrd="0" presId="urn:microsoft.com/office/officeart/2005/8/layout/cycle7"/>
    <dgm:cxn modelId="{FA8FF2EA-23B5-4A4F-B4F6-03B1E7F62554}" type="presOf" srcId="{D83A8E39-6C67-4150-AEC8-C2C4B9CA0265}" destId="{3A191749-826E-4AC6-871F-815094901231}" srcOrd="0" destOrd="0" presId="urn:microsoft.com/office/officeart/2005/8/layout/cycle7"/>
    <dgm:cxn modelId="{8FFFB57F-20CF-421F-BF2E-336BF88122A0}" type="presParOf" srcId="{4CA8EDF7-7E76-4A30-8F31-338E86C0EC54}" destId="{F5A4A237-5945-4AD3-80F6-1FC2620A0699}" srcOrd="0" destOrd="0" presId="urn:microsoft.com/office/officeart/2005/8/layout/cycle7"/>
    <dgm:cxn modelId="{EDAB163F-269E-4AA1-8D70-69B8881F97F4}" type="presParOf" srcId="{4CA8EDF7-7E76-4A30-8F31-338E86C0EC54}" destId="{87FC0BE6-3434-464D-892F-828B88A43DC7}" srcOrd="1" destOrd="0" presId="urn:microsoft.com/office/officeart/2005/8/layout/cycle7"/>
    <dgm:cxn modelId="{196E1FDB-C2F5-4456-8B96-F83CFAD142AC}" type="presParOf" srcId="{87FC0BE6-3434-464D-892F-828B88A43DC7}" destId="{DB6E20DD-DC54-4FB1-9BDA-99F685519144}" srcOrd="0" destOrd="0" presId="urn:microsoft.com/office/officeart/2005/8/layout/cycle7"/>
    <dgm:cxn modelId="{50C48512-8671-499A-8D5D-B206FF64F04A}" type="presParOf" srcId="{4CA8EDF7-7E76-4A30-8F31-338E86C0EC54}" destId="{92843566-3E70-4269-9ECD-155B242E128A}" srcOrd="2" destOrd="0" presId="urn:microsoft.com/office/officeart/2005/8/layout/cycle7"/>
    <dgm:cxn modelId="{B971AEEE-ABDE-4D83-BE0C-AD3A9CC8B94A}" type="presParOf" srcId="{4CA8EDF7-7E76-4A30-8F31-338E86C0EC54}" destId="{3A191749-826E-4AC6-871F-815094901231}" srcOrd="3" destOrd="0" presId="urn:microsoft.com/office/officeart/2005/8/layout/cycle7"/>
    <dgm:cxn modelId="{3169DD93-A518-4C0E-822F-5EB1D406909F}" type="presParOf" srcId="{3A191749-826E-4AC6-871F-815094901231}" destId="{7CA79F34-3940-40C0-AAD9-813E90B6B14C}" srcOrd="0" destOrd="0" presId="urn:microsoft.com/office/officeart/2005/8/layout/cycle7"/>
    <dgm:cxn modelId="{09B7363E-B196-4808-916A-0F3BD526FD9B}" type="presParOf" srcId="{4CA8EDF7-7E76-4A30-8F31-338E86C0EC54}" destId="{71786688-92A2-4E20-8B59-FA3350E56F3F}" srcOrd="4" destOrd="0" presId="urn:microsoft.com/office/officeart/2005/8/layout/cycle7"/>
    <dgm:cxn modelId="{40760408-BDF8-492F-B57E-9DACACACBA9D}" type="presParOf" srcId="{4CA8EDF7-7E76-4A30-8F31-338E86C0EC54}" destId="{D2DE01F4-7388-4B5E-A5D7-BACC7D3B3A97}" srcOrd="5" destOrd="0" presId="urn:microsoft.com/office/officeart/2005/8/layout/cycle7"/>
    <dgm:cxn modelId="{AFC34C7F-EDF7-47A9-B512-571A5511B600}" type="presParOf" srcId="{D2DE01F4-7388-4B5E-A5D7-BACC7D3B3A97}" destId="{831DC590-5421-4A68-81A2-49BA01D27C93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69D102D-DEDD-46BB-8865-B54F0C2A8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5" csCatId="accent1" phldr="1"/>
      <dgm:spPr/>
    </dgm:pt>
    <dgm:pt modelId="{4CD1D44C-2B4D-440C-B7DA-1EA924DFF0DA}">
      <dgm:prSet phldrT="[Text]"/>
      <dgm:spPr/>
      <dgm:t>
        <a:bodyPr/>
        <a:lstStyle/>
        <a:p>
          <a:r>
            <a:rPr lang="en-US"/>
            <a:t>V-Next Use Case</a:t>
          </a:r>
        </a:p>
      </dgm:t>
    </dgm:pt>
    <dgm:pt modelId="{A4B3BAC8-93D7-480F-B14C-076A43D6893D}" type="parTrans" cxnId="{2B39E1CD-143A-4AC0-9972-554E2356C80C}">
      <dgm:prSet/>
      <dgm:spPr/>
      <dgm:t>
        <a:bodyPr/>
        <a:lstStyle/>
        <a:p>
          <a:endParaRPr lang="en-US"/>
        </a:p>
      </dgm:t>
    </dgm:pt>
    <dgm:pt modelId="{AB492441-4493-4AA7-A9A8-007D64A6A354}" type="sibTrans" cxnId="{2B39E1CD-143A-4AC0-9972-554E2356C80C}">
      <dgm:prSet/>
      <dgm:spPr/>
      <dgm:t>
        <a:bodyPr/>
        <a:lstStyle/>
        <a:p>
          <a:endParaRPr lang="en-US"/>
        </a:p>
      </dgm:t>
    </dgm:pt>
    <dgm:pt modelId="{6E44A698-653B-44E6-B608-7CAC37E92FD9}">
      <dgm:prSet phldrT="[Text]"/>
      <dgm:spPr/>
      <dgm:t>
        <a:bodyPr/>
        <a:lstStyle/>
        <a:p>
          <a:r>
            <a:rPr lang="en-US"/>
            <a:t>AI Innovation</a:t>
          </a:r>
        </a:p>
      </dgm:t>
    </dgm:pt>
    <dgm:pt modelId="{4BD69069-0907-4D58-AE31-1BA6487F61C5}" type="parTrans" cxnId="{736F2F7A-3B6F-4AF5-A0A0-B8A68C2CF64E}">
      <dgm:prSet/>
      <dgm:spPr/>
      <dgm:t>
        <a:bodyPr/>
        <a:lstStyle/>
        <a:p>
          <a:endParaRPr lang="en-US"/>
        </a:p>
      </dgm:t>
    </dgm:pt>
    <dgm:pt modelId="{E35D4E8A-3E7C-4D23-9243-00ECD5E70E11}" type="sibTrans" cxnId="{736F2F7A-3B6F-4AF5-A0A0-B8A68C2CF64E}">
      <dgm:prSet/>
      <dgm:spPr/>
      <dgm:t>
        <a:bodyPr/>
        <a:lstStyle/>
        <a:p>
          <a:endParaRPr lang="en-US"/>
        </a:p>
      </dgm:t>
    </dgm:pt>
    <dgm:pt modelId="{D105D19A-4262-407E-9CBF-115382ADA485}">
      <dgm:prSet phldrT="[Text]"/>
      <dgm:spPr/>
      <dgm:t>
        <a:bodyPr/>
        <a:lstStyle/>
        <a:p>
          <a:r>
            <a:rPr lang="en-US"/>
            <a:t>Industry Need</a:t>
          </a:r>
        </a:p>
      </dgm:t>
    </dgm:pt>
    <dgm:pt modelId="{615F4911-1E96-4DF8-9D4F-4F8BF1FC7DDC}" type="parTrans" cxnId="{05D2E7E3-0601-4F48-8E04-C111D306BE2E}">
      <dgm:prSet/>
      <dgm:spPr/>
      <dgm:t>
        <a:bodyPr/>
        <a:lstStyle/>
        <a:p>
          <a:endParaRPr lang="en-US"/>
        </a:p>
      </dgm:t>
    </dgm:pt>
    <dgm:pt modelId="{D671D0AF-04E7-4A4D-A65F-C75724EA3E57}" type="sibTrans" cxnId="{05D2E7E3-0601-4F48-8E04-C111D306BE2E}">
      <dgm:prSet/>
      <dgm:spPr/>
      <dgm:t>
        <a:bodyPr/>
        <a:lstStyle/>
        <a:p>
          <a:endParaRPr lang="en-US"/>
        </a:p>
      </dgm:t>
    </dgm:pt>
    <dgm:pt modelId="{6EB21A11-18F2-438C-89D8-97037F758DAF}" type="pres">
      <dgm:prSet presAssocID="{469D102D-DEDD-46BB-8865-B54F0C2A8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1EAB1F9-5736-4B81-BD37-1364593D2F97}" type="pres">
      <dgm:prSet presAssocID="{4CD1D44C-2B4D-440C-B7DA-1EA924DFF0DA}" presName="gear1" presStyleLbl="node1" presStyleIdx="0" presStyleCnt="3">
        <dgm:presLayoutVars>
          <dgm:chMax val="1"/>
          <dgm:bulletEnabled val="1"/>
        </dgm:presLayoutVars>
      </dgm:prSet>
      <dgm:spPr/>
    </dgm:pt>
    <dgm:pt modelId="{66A1F09E-3A71-4757-970C-093C7692E3AF}" type="pres">
      <dgm:prSet presAssocID="{4CD1D44C-2B4D-440C-B7DA-1EA924DFF0DA}" presName="gear1srcNode" presStyleLbl="node1" presStyleIdx="0" presStyleCnt="3"/>
      <dgm:spPr/>
    </dgm:pt>
    <dgm:pt modelId="{61D0BD63-3C74-42F8-9616-72EECDB13BC9}" type="pres">
      <dgm:prSet presAssocID="{4CD1D44C-2B4D-440C-B7DA-1EA924DFF0DA}" presName="gear1dstNode" presStyleLbl="node1" presStyleIdx="0" presStyleCnt="3"/>
      <dgm:spPr/>
    </dgm:pt>
    <dgm:pt modelId="{CAE24AD9-C65E-4E48-83AF-2EA4DE1CA157}" type="pres">
      <dgm:prSet presAssocID="{6E44A698-653B-44E6-B608-7CAC37E92FD9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D2B2ED-91A8-4419-9D47-2CC62D0C3C41}" type="pres">
      <dgm:prSet presAssocID="{6E44A698-653B-44E6-B608-7CAC37E92FD9}" presName="gear2srcNode" presStyleLbl="node1" presStyleIdx="1" presStyleCnt="3"/>
      <dgm:spPr/>
    </dgm:pt>
    <dgm:pt modelId="{C2B68EF8-A60F-429D-8866-6A1211E124BA}" type="pres">
      <dgm:prSet presAssocID="{6E44A698-653B-44E6-B608-7CAC37E92FD9}" presName="gear2dstNode" presStyleLbl="node1" presStyleIdx="1" presStyleCnt="3"/>
      <dgm:spPr/>
    </dgm:pt>
    <dgm:pt modelId="{29F0313F-AEBF-4519-AEDF-BD71EF84AA72}" type="pres">
      <dgm:prSet presAssocID="{D105D19A-4262-407E-9CBF-115382ADA485}" presName="gear3" presStyleLbl="node1" presStyleIdx="2" presStyleCnt="3"/>
      <dgm:spPr/>
    </dgm:pt>
    <dgm:pt modelId="{59C7EFFE-5679-4FF0-917B-52E283B4B574}" type="pres">
      <dgm:prSet presAssocID="{D105D19A-4262-407E-9CBF-115382ADA48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51E374E-B644-4E4E-B689-F4EBA5C2D336}" type="pres">
      <dgm:prSet presAssocID="{D105D19A-4262-407E-9CBF-115382ADA485}" presName="gear3srcNode" presStyleLbl="node1" presStyleIdx="2" presStyleCnt="3"/>
      <dgm:spPr/>
    </dgm:pt>
    <dgm:pt modelId="{C6B438C0-7820-4559-98E1-59AD52505CD0}" type="pres">
      <dgm:prSet presAssocID="{D105D19A-4262-407E-9CBF-115382ADA485}" presName="gear3dstNode" presStyleLbl="node1" presStyleIdx="2" presStyleCnt="3"/>
      <dgm:spPr/>
    </dgm:pt>
    <dgm:pt modelId="{F5469E60-EC66-4622-94F3-7BB1AC60702E}" type="pres">
      <dgm:prSet presAssocID="{AB492441-4493-4AA7-A9A8-007D64A6A354}" presName="connector1" presStyleLbl="sibTrans2D1" presStyleIdx="0" presStyleCnt="3"/>
      <dgm:spPr/>
    </dgm:pt>
    <dgm:pt modelId="{F59CA476-769A-433D-A70A-CD9642E5267D}" type="pres">
      <dgm:prSet presAssocID="{E35D4E8A-3E7C-4D23-9243-00ECD5E70E11}" presName="connector2" presStyleLbl="sibTrans2D1" presStyleIdx="1" presStyleCnt="3"/>
      <dgm:spPr/>
    </dgm:pt>
    <dgm:pt modelId="{FD01A5D0-91DC-44AF-9A30-42E2E7EBB9C9}" type="pres">
      <dgm:prSet presAssocID="{D671D0AF-04E7-4A4D-A65F-C75724EA3E57}" presName="connector3" presStyleLbl="sibTrans2D1" presStyleIdx="2" presStyleCnt="3"/>
      <dgm:spPr/>
    </dgm:pt>
  </dgm:ptLst>
  <dgm:cxnLst>
    <dgm:cxn modelId="{C7AD7D31-D75C-4DAC-B307-1E041FCA1C44}" type="presOf" srcId="{469D102D-DEDD-46BB-8865-B54F0C2A8341}" destId="{6EB21A11-18F2-438C-89D8-97037F758DAF}" srcOrd="0" destOrd="0" presId="urn:microsoft.com/office/officeart/2005/8/layout/gear1"/>
    <dgm:cxn modelId="{302F575C-EA62-4275-9D1C-DAC5389BFEE0}" type="presOf" srcId="{4CD1D44C-2B4D-440C-B7DA-1EA924DFF0DA}" destId="{E1EAB1F9-5736-4B81-BD37-1364593D2F97}" srcOrd="0" destOrd="0" presId="urn:microsoft.com/office/officeart/2005/8/layout/gear1"/>
    <dgm:cxn modelId="{7316B15D-CEB2-423E-B106-1C5A2B1D0306}" type="presOf" srcId="{6E44A698-653B-44E6-B608-7CAC37E92FD9}" destId="{35D2B2ED-91A8-4419-9D47-2CC62D0C3C41}" srcOrd="1" destOrd="0" presId="urn:microsoft.com/office/officeart/2005/8/layout/gear1"/>
    <dgm:cxn modelId="{9C2CD662-A4C3-4F27-AED4-705CF23AB511}" type="presOf" srcId="{E35D4E8A-3E7C-4D23-9243-00ECD5E70E11}" destId="{F59CA476-769A-433D-A70A-CD9642E5267D}" srcOrd="0" destOrd="0" presId="urn:microsoft.com/office/officeart/2005/8/layout/gear1"/>
    <dgm:cxn modelId="{402BE34E-004A-4C38-B3FD-DD3940303241}" type="presOf" srcId="{6E44A698-653B-44E6-B608-7CAC37E92FD9}" destId="{CAE24AD9-C65E-4E48-83AF-2EA4DE1CA157}" srcOrd="0" destOrd="0" presId="urn:microsoft.com/office/officeart/2005/8/layout/gear1"/>
    <dgm:cxn modelId="{93CB6C74-ACB3-4613-8F58-4018AAF478E6}" type="presOf" srcId="{D105D19A-4262-407E-9CBF-115382ADA485}" destId="{29F0313F-AEBF-4519-AEDF-BD71EF84AA72}" srcOrd="0" destOrd="0" presId="urn:microsoft.com/office/officeart/2005/8/layout/gear1"/>
    <dgm:cxn modelId="{736F2F7A-3B6F-4AF5-A0A0-B8A68C2CF64E}" srcId="{469D102D-DEDD-46BB-8865-B54F0C2A8341}" destId="{6E44A698-653B-44E6-B608-7CAC37E92FD9}" srcOrd="1" destOrd="0" parTransId="{4BD69069-0907-4D58-AE31-1BA6487F61C5}" sibTransId="{E35D4E8A-3E7C-4D23-9243-00ECD5E70E11}"/>
    <dgm:cxn modelId="{C182228B-64E5-42D7-A24D-CC67AA84379F}" type="presOf" srcId="{D671D0AF-04E7-4A4D-A65F-C75724EA3E57}" destId="{FD01A5D0-91DC-44AF-9A30-42E2E7EBB9C9}" srcOrd="0" destOrd="0" presId="urn:microsoft.com/office/officeart/2005/8/layout/gear1"/>
    <dgm:cxn modelId="{4E197F8B-10F3-4EBE-91BD-55B5C9AFF77E}" type="presOf" srcId="{4CD1D44C-2B4D-440C-B7DA-1EA924DFF0DA}" destId="{66A1F09E-3A71-4757-970C-093C7692E3AF}" srcOrd="1" destOrd="0" presId="urn:microsoft.com/office/officeart/2005/8/layout/gear1"/>
    <dgm:cxn modelId="{686B828E-B97B-4C7B-B92B-4662008F7249}" type="presOf" srcId="{4CD1D44C-2B4D-440C-B7DA-1EA924DFF0DA}" destId="{61D0BD63-3C74-42F8-9616-72EECDB13BC9}" srcOrd="2" destOrd="0" presId="urn:microsoft.com/office/officeart/2005/8/layout/gear1"/>
    <dgm:cxn modelId="{7400E091-D5A9-40AE-BC98-3863B47EDC22}" type="presOf" srcId="{D105D19A-4262-407E-9CBF-115382ADA485}" destId="{59C7EFFE-5679-4FF0-917B-52E283B4B574}" srcOrd="1" destOrd="0" presId="urn:microsoft.com/office/officeart/2005/8/layout/gear1"/>
    <dgm:cxn modelId="{6D14E692-05C6-4F7B-8064-C21FC1CBFA1C}" type="presOf" srcId="{AB492441-4493-4AA7-A9A8-007D64A6A354}" destId="{F5469E60-EC66-4622-94F3-7BB1AC60702E}" srcOrd="0" destOrd="0" presId="urn:microsoft.com/office/officeart/2005/8/layout/gear1"/>
    <dgm:cxn modelId="{408B4A95-450D-476E-A9CA-03F0313C9BE9}" type="presOf" srcId="{D105D19A-4262-407E-9CBF-115382ADA485}" destId="{A51E374E-B644-4E4E-B689-F4EBA5C2D336}" srcOrd="2" destOrd="0" presId="urn:microsoft.com/office/officeart/2005/8/layout/gear1"/>
    <dgm:cxn modelId="{AE4E739D-B9C9-42B3-A27D-7D1BFB7EB55E}" type="presOf" srcId="{6E44A698-653B-44E6-B608-7CAC37E92FD9}" destId="{C2B68EF8-A60F-429D-8866-6A1211E124BA}" srcOrd="2" destOrd="0" presId="urn:microsoft.com/office/officeart/2005/8/layout/gear1"/>
    <dgm:cxn modelId="{1A998AC9-3D27-4985-AF86-475829BE2DE7}" type="presOf" srcId="{D105D19A-4262-407E-9CBF-115382ADA485}" destId="{C6B438C0-7820-4559-98E1-59AD52505CD0}" srcOrd="3" destOrd="0" presId="urn:microsoft.com/office/officeart/2005/8/layout/gear1"/>
    <dgm:cxn modelId="{2B39E1CD-143A-4AC0-9972-554E2356C80C}" srcId="{469D102D-DEDD-46BB-8865-B54F0C2A8341}" destId="{4CD1D44C-2B4D-440C-B7DA-1EA924DFF0DA}" srcOrd="0" destOrd="0" parTransId="{A4B3BAC8-93D7-480F-B14C-076A43D6893D}" sibTransId="{AB492441-4493-4AA7-A9A8-007D64A6A354}"/>
    <dgm:cxn modelId="{05D2E7E3-0601-4F48-8E04-C111D306BE2E}" srcId="{469D102D-DEDD-46BB-8865-B54F0C2A8341}" destId="{D105D19A-4262-407E-9CBF-115382ADA485}" srcOrd="2" destOrd="0" parTransId="{615F4911-1E96-4DF8-9D4F-4F8BF1FC7DDC}" sibTransId="{D671D0AF-04E7-4A4D-A65F-C75724EA3E57}"/>
    <dgm:cxn modelId="{11AA06CE-B124-42EB-8C70-9302B4B9678F}" type="presParOf" srcId="{6EB21A11-18F2-438C-89D8-97037F758DAF}" destId="{E1EAB1F9-5736-4B81-BD37-1364593D2F97}" srcOrd="0" destOrd="0" presId="urn:microsoft.com/office/officeart/2005/8/layout/gear1"/>
    <dgm:cxn modelId="{001F0A9F-AAD3-4040-91E5-9730FD7DB78B}" type="presParOf" srcId="{6EB21A11-18F2-438C-89D8-97037F758DAF}" destId="{66A1F09E-3A71-4757-970C-093C7692E3AF}" srcOrd="1" destOrd="0" presId="urn:microsoft.com/office/officeart/2005/8/layout/gear1"/>
    <dgm:cxn modelId="{893002E9-7198-4F75-8C21-797E4D3E2937}" type="presParOf" srcId="{6EB21A11-18F2-438C-89D8-97037F758DAF}" destId="{61D0BD63-3C74-42F8-9616-72EECDB13BC9}" srcOrd="2" destOrd="0" presId="urn:microsoft.com/office/officeart/2005/8/layout/gear1"/>
    <dgm:cxn modelId="{FC2CCE06-A49B-405E-86B4-2E513F5CBF44}" type="presParOf" srcId="{6EB21A11-18F2-438C-89D8-97037F758DAF}" destId="{CAE24AD9-C65E-4E48-83AF-2EA4DE1CA157}" srcOrd="3" destOrd="0" presId="urn:microsoft.com/office/officeart/2005/8/layout/gear1"/>
    <dgm:cxn modelId="{5934D09B-CBD1-4423-8008-17FE4FBD7905}" type="presParOf" srcId="{6EB21A11-18F2-438C-89D8-97037F758DAF}" destId="{35D2B2ED-91A8-4419-9D47-2CC62D0C3C41}" srcOrd="4" destOrd="0" presId="urn:microsoft.com/office/officeart/2005/8/layout/gear1"/>
    <dgm:cxn modelId="{4E7E2E77-0136-4ABE-BD2F-843BC69E661F}" type="presParOf" srcId="{6EB21A11-18F2-438C-89D8-97037F758DAF}" destId="{C2B68EF8-A60F-429D-8866-6A1211E124BA}" srcOrd="5" destOrd="0" presId="urn:microsoft.com/office/officeart/2005/8/layout/gear1"/>
    <dgm:cxn modelId="{FF265029-1305-49CD-94B1-9F63066B6C2E}" type="presParOf" srcId="{6EB21A11-18F2-438C-89D8-97037F758DAF}" destId="{29F0313F-AEBF-4519-AEDF-BD71EF84AA72}" srcOrd="6" destOrd="0" presId="urn:microsoft.com/office/officeart/2005/8/layout/gear1"/>
    <dgm:cxn modelId="{825065CB-11B2-49CE-B4F1-4DD52AA3ECBB}" type="presParOf" srcId="{6EB21A11-18F2-438C-89D8-97037F758DAF}" destId="{59C7EFFE-5679-4FF0-917B-52E283B4B574}" srcOrd="7" destOrd="0" presId="urn:microsoft.com/office/officeart/2005/8/layout/gear1"/>
    <dgm:cxn modelId="{93509DA0-DBE1-4D28-92AD-EE08BE4578E7}" type="presParOf" srcId="{6EB21A11-18F2-438C-89D8-97037F758DAF}" destId="{A51E374E-B644-4E4E-B689-F4EBA5C2D336}" srcOrd="8" destOrd="0" presId="urn:microsoft.com/office/officeart/2005/8/layout/gear1"/>
    <dgm:cxn modelId="{1593FBC3-3E8C-45DF-8D15-B602E4604726}" type="presParOf" srcId="{6EB21A11-18F2-438C-89D8-97037F758DAF}" destId="{C6B438C0-7820-4559-98E1-59AD52505CD0}" srcOrd="9" destOrd="0" presId="urn:microsoft.com/office/officeart/2005/8/layout/gear1"/>
    <dgm:cxn modelId="{8BD925FF-F8E9-4328-B841-44432E5D43D4}" type="presParOf" srcId="{6EB21A11-18F2-438C-89D8-97037F758DAF}" destId="{F5469E60-EC66-4622-94F3-7BB1AC60702E}" srcOrd="10" destOrd="0" presId="urn:microsoft.com/office/officeart/2005/8/layout/gear1"/>
    <dgm:cxn modelId="{4547747C-D8B1-4833-A614-E3EC4020344A}" type="presParOf" srcId="{6EB21A11-18F2-438C-89D8-97037F758DAF}" destId="{F59CA476-769A-433D-A70A-CD9642E5267D}" srcOrd="11" destOrd="0" presId="urn:microsoft.com/office/officeart/2005/8/layout/gear1"/>
    <dgm:cxn modelId="{3BF517E5-E3FA-4EA1-B24A-8C2305F12FBF}" type="presParOf" srcId="{6EB21A11-18F2-438C-89D8-97037F758DAF}" destId="{FD01A5D0-91DC-44AF-9A30-42E2E7EBB9C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787DEB-AF7C-4704-8943-CAE6BE605B0B}" type="doc">
      <dgm:prSet loTypeId="urn:microsoft.com/office/officeart/2005/8/layout/l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410F914-D295-426C-9844-B3A5302151D0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800">
              <a:solidFill>
                <a:schemeClr val="bg1"/>
              </a:solidFill>
            </a:rPr>
            <a:t>Reusable IP / </a:t>
          </a:r>
          <a:r>
            <a:rPr lang="en-US" sz="800" err="1">
              <a:solidFill>
                <a:schemeClr val="bg1"/>
              </a:solidFill>
            </a:rPr>
            <a:t>Winwire</a:t>
          </a:r>
          <a:r>
            <a:rPr lang="en-US" sz="800">
              <a:solidFill>
                <a:schemeClr val="bg1"/>
              </a:solidFill>
            </a:rPr>
            <a:t> </a:t>
          </a:r>
        </a:p>
      </dgm:t>
    </dgm:pt>
    <dgm:pt modelId="{A6F046CD-C236-41BA-B213-4D4262438914}" type="parTrans" cxnId="{8F40E678-1969-432B-9A16-3486A44D069D}">
      <dgm:prSet/>
      <dgm:spPr/>
      <dgm:t>
        <a:bodyPr/>
        <a:lstStyle/>
        <a:p>
          <a:endParaRPr lang="en-US" sz="800"/>
        </a:p>
      </dgm:t>
    </dgm:pt>
    <dgm:pt modelId="{273FCB95-5A0C-4408-B47D-81C02ABD9BC4}" type="sibTrans" cxnId="{8F40E678-1969-432B-9A16-3486A44D069D}">
      <dgm:prSet/>
      <dgm:spPr/>
      <dgm:t>
        <a:bodyPr/>
        <a:lstStyle/>
        <a:p>
          <a:endParaRPr lang="en-US" sz="800"/>
        </a:p>
      </dgm:t>
    </dgm:pt>
    <dgm:pt modelId="{454E5875-F424-4350-8191-425509483444}">
      <dgm:prSet phldrT="[Text]" custT="1"/>
      <dgm:spPr/>
      <dgm:t>
        <a:bodyPr/>
        <a:lstStyle/>
        <a:p>
          <a:r>
            <a:rPr lang="en-US" sz="800"/>
            <a:t>Tech Briefings</a:t>
          </a:r>
        </a:p>
      </dgm:t>
    </dgm:pt>
    <dgm:pt modelId="{E873A1DE-8FEA-4FB9-B7A6-F7A1D1D36958}" type="parTrans" cxnId="{3F80EAF5-1C0E-44DF-A172-ADDAA16FA8CE}">
      <dgm:prSet/>
      <dgm:spPr/>
      <dgm:t>
        <a:bodyPr/>
        <a:lstStyle/>
        <a:p>
          <a:endParaRPr lang="en-US" sz="800"/>
        </a:p>
      </dgm:t>
    </dgm:pt>
    <dgm:pt modelId="{8D91C1E4-F2F7-4A76-ABCE-4E127D417C3F}" type="sibTrans" cxnId="{3F80EAF5-1C0E-44DF-A172-ADDAA16FA8CE}">
      <dgm:prSet/>
      <dgm:spPr/>
      <dgm:t>
        <a:bodyPr/>
        <a:lstStyle/>
        <a:p>
          <a:endParaRPr lang="en-US" sz="800"/>
        </a:p>
      </dgm:t>
    </dgm:pt>
    <dgm:pt modelId="{F83A8870-BF74-49D0-A93A-0436B78546DD}">
      <dgm:prSet phldrT="[Text]" custT="1"/>
      <dgm:spPr/>
      <dgm:t>
        <a:bodyPr/>
        <a:lstStyle/>
        <a:p>
          <a:r>
            <a:rPr lang="en-US" sz="800"/>
            <a:t>Envisioning Workshops</a:t>
          </a:r>
        </a:p>
      </dgm:t>
    </dgm:pt>
    <dgm:pt modelId="{18DAA10F-D37D-4030-BDA0-4A32ED20F5B4}" type="parTrans" cxnId="{70800651-0832-423D-9F88-F5D7ED6A90B1}">
      <dgm:prSet/>
      <dgm:spPr/>
      <dgm:t>
        <a:bodyPr/>
        <a:lstStyle/>
        <a:p>
          <a:endParaRPr lang="en-US" sz="800"/>
        </a:p>
      </dgm:t>
    </dgm:pt>
    <dgm:pt modelId="{6C640F8F-75E3-4A64-AEF6-A12FC3177297}" type="sibTrans" cxnId="{70800651-0832-423D-9F88-F5D7ED6A90B1}">
      <dgm:prSet/>
      <dgm:spPr/>
      <dgm:t>
        <a:bodyPr/>
        <a:lstStyle/>
        <a:p>
          <a:endParaRPr lang="en-US" sz="800"/>
        </a:p>
      </dgm:t>
    </dgm:pt>
    <dgm:pt modelId="{F558BD26-5F9F-474B-878E-1C2C1765C830}">
      <dgm:prSet phldrT="[Text]" custT="1"/>
      <dgm:spPr/>
      <dgm:t>
        <a:bodyPr/>
        <a:lstStyle/>
        <a:p>
          <a:r>
            <a:rPr lang="en-US" sz="800"/>
            <a:t>Architecture Design</a:t>
          </a:r>
        </a:p>
      </dgm:t>
    </dgm:pt>
    <dgm:pt modelId="{EDC8BF23-8D29-4ECC-9581-DAA38FB44021}" type="parTrans" cxnId="{EEA82A5A-0CAE-4B3B-B3A8-CF7A07282982}">
      <dgm:prSet/>
      <dgm:spPr/>
      <dgm:t>
        <a:bodyPr/>
        <a:lstStyle/>
        <a:p>
          <a:endParaRPr lang="en-US" sz="800"/>
        </a:p>
      </dgm:t>
    </dgm:pt>
    <dgm:pt modelId="{FB14B733-DAF1-4C80-AC02-ABEAA515FE5E}" type="sibTrans" cxnId="{EEA82A5A-0CAE-4B3B-B3A8-CF7A07282982}">
      <dgm:prSet/>
      <dgm:spPr/>
      <dgm:t>
        <a:bodyPr/>
        <a:lstStyle/>
        <a:p>
          <a:endParaRPr lang="en-US" sz="800"/>
        </a:p>
      </dgm:t>
    </dgm:pt>
    <dgm:pt modelId="{76554D3F-D67B-490C-8B69-5B910DFC1F29}">
      <dgm:prSet phldrT="[Text]" custT="1"/>
      <dgm:spPr/>
      <dgm:t>
        <a:bodyPr/>
        <a:lstStyle/>
        <a:p>
          <a:r>
            <a:rPr lang="en-US" sz="800"/>
            <a:t>Win an MVP</a:t>
          </a:r>
        </a:p>
      </dgm:t>
    </dgm:pt>
    <dgm:pt modelId="{FBE72EF7-E936-44AA-B10D-22927610BB6C}" type="parTrans" cxnId="{3C6D2B94-3419-432D-942B-1A5CC74C3B98}">
      <dgm:prSet/>
      <dgm:spPr/>
      <dgm:t>
        <a:bodyPr/>
        <a:lstStyle/>
        <a:p>
          <a:endParaRPr lang="en-US" sz="800"/>
        </a:p>
      </dgm:t>
    </dgm:pt>
    <dgm:pt modelId="{502C02A0-B010-46C0-B1CD-799004A422C7}" type="sibTrans" cxnId="{3C6D2B94-3419-432D-942B-1A5CC74C3B98}">
      <dgm:prSet/>
      <dgm:spPr/>
      <dgm:t>
        <a:bodyPr/>
        <a:lstStyle/>
        <a:p>
          <a:endParaRPr lang="en-US" sz="800"/>
        </a:p>
      </dgm:t>
    </dgm:pt>
    <dgm:pt modelId="{4DF48605-C5F2-4738-8125-6E325BD9CCAA}">
      <dgm:prSet phldrT="[Text]" custT="1"/>
      <dgm:spPr/>
      <dgm:t>
        <a:bodyPr/>
        <a:lstStyle/>
        <a:p>
          <a:r>
            <a:rPr lang="en-US" sz="800"/>
            <a:t>Productionize with Partner/CSA </a:t>
          </a:r>
        </a:p>
      </dgm:t>
    </dgm:pt>
    <dgm:pt modelId="{D6D187D7-D5CB-482B-B3D8-3ADFD2D5450A}" type="parTrans" cxnId="{D2A6335E-5F8D-4409-ABD8-100BE893AA34}">
      <dgm:prSet/>
      <dgm:spPr/>
      <dgm:t>
        <a:bodyPr/>
        <a:lstStyle/>
        <a:p>
          <a:endParaRPr lang="en-US" sz="800"/>
        </a:p>
      </dgm:t>
    </dgm:pt>
    <dgm:pt modelId="{5D5D8F09-E075-4B87-A74F-444EE4AEA303}" type="sibTrans" cxnId="{D2A6335E-5F8D-4409-ABD8-100BE893AA34}">
      <dgm:prSet/>
      <dgm:spPr/>
      <dgm:t>
        <a:bodyPr/>
        <a:lstStyle/>
        <a:p>
          <a:endParaRPr lang="en-US" sz="800"/>
        </a:p>
      </dgm:t>
    </dgm:pt>
    <dgm:pt modelId="{D109085C-6139-4AED-BFC4-A982AF0F0029}" type="pres">
      <dgm:prSet presAssocID="{36787DEB-AF7C-4704-8943-CAE6BE605B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91C816A-4087-4ADF-B3C8-6615A1512627}" type="pres">
      <dgm:prSet presAssocID="{5410F914-D295-426C-9844-B3A5302151D0}" presName="horFlow" presStyleCnt="0"/>
      <dgm:spPr/>
    </dgm:pt>
    <dgm:pt modelId="{0E362AEE-2EA2-43B0-8866-C5A0C867F16E}" type="pres">
      <dgm:prSet presAssocID="{5410F914-D295-426C-9844-B3A5302151D0}" presName="bigChev" presStyleLbl="node1" presStyleIdx="0" presStyleCnt="1"/>
      <dgm:spPr/>
    </dgm:pt>
    <dgm:pt modelId="{FF7F806C-E3C3-4758-B747-B6B13D6A2AE5}" type="pres">
      <dgm:prSet presAssocID="{E873A1DE-8FEA-4FB9-B7A6-F7A1D1D36958}" presName="parTrans" presStyleCnt="0"/>
      <dgm:spPr/>
    </dgm:pt>
    <dgm:pt modelId="{D215F4EE-D039-4498-BBAF-1AA495ADA8C7}" type="pres">
      <dgm:prSet presAssocID="{454E5875-F424-4350-8191-425509483444}" presName="node" presStyleLbl="alignAccFollowNode1" presStyleIdx="0" presStyleCnt="5">
        <dgm:presLayoutVars>
          <dgm:bulletEnabled val="1"/>
        </dgm:presLayoutVars>
      </dgm:prSet>
      <dgm:spPr/>
    </dgm:pt>
    <dgm:pt modelId="{69AB5F1F-9D1C-4F58-9658-DF6AD43E1044}" type="pres">
      <dgm:prSet presAssocID="{8D91C1E4-F2F7-4A76-ABCE-4E127D417C3F}" presName="sibTrans" presStyleCnt="0"/>
      <dgm:spPr/>
    </dgm:pt>
    <dgm:pt modelId="{782976C2-2CBC-4D75-B44F-E1936477696D}" type="pres">
      <dgm:prSet presAssocID="{F83A8870-BF74-49D0-A93A-0436B78546DD}" presName="node" presStyleLbl="alignAccFollowNode1" presStyleIdx="1" presStyleCnt="5">
        <dgm:presLayoutVars>
          <dgm:bulletEnabled val="1"/>
        </dgm:presLayoutVars>
      </dgm:prSet>
      <dgm:spPr/>
    </dgm:pt>
    <dgm:pt modelId="{C07858F3-AE47-4A68-BD9E-BD6C90C15EC0}" type="pres">
      <dgm:prSet presAssocID="{6C640F8F-75E3-4A64-AEF6-A12FC3177297}" presName="sibTrans" presStyleCnt="0"/>
      <dgm:spPr/>
    </dgm:pt>
    <dgm:pt modelId="{9236E330-8CB5-4993-90E4-78C1A43193F0}" type="pres">
      <dgm:prSet presAssocID="{F558BD26-5F9F-474B-878E-1C2C1765C830}" presName="node" presStyleLbl="alignAccFollowNode1" presStyleIdx="2" presStyleCnt="5">
        <dgm:presLayoutVars>
          <dgm:bulletEnabled val="1"/>
        </dgm:presLayoutVars>
      </dgm:prSet>
      <dgm:spPr/>
    </dgm:pt>
    <dgm:pt modelId="{5546CEB7-77F7-44BC-969E-214ADE4D73A7}" type="pres">
      <dgm:prSet presAssocID="{FB14B733-DAF1-4C80-AC02-ABEAA515FE5E}" presName="sibTrans" presStyleCnt="0"/>
      <dgm:spPr/>
    </dgm:pt>
    <dgm:pt modelId="{DBD34C11-6041-402B-AAD0-E8D40CB17ED2}" type="pres">
      <dgm:prSet presAssocID="{76554D3F-D67B-490C-8B69-5B910DFC1F29}" presName="node" presStyleLbl="alignAccFollowNode1" presStyleIdx="3" presStyleCnt="5">
        <dgm:presLayoutVars>
          <dgm:bulletEnabled val="1"/>
        </dgm:presLayoutVars>
      </dgm:prSet>
      <dgm:spPr/>
    </dgm:pt>
    <dgm:pt modelId="{03580AE6-53FC-4A44-A313-78D201534A83}" type="pres">
      <dgm:prSet presAssocID="{502C02A0-B010-46C0-B1CD-799004A422C7}" presName="sibTrans" presStyleCnt="0"/>
      <dgm:spPr/>
    </dgm:pt>
    <dgm:pt modelId="{2107EEBB-0B85-47F7-870E-A21553301001}" type="pres">
      <dgm:prSet presAssocID="{4DF48605-C5F2-4738-8125-6E325BD9CCAA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5D01B113-E165-4F12-8059-EB8E65D9B963}" type="presOf" srcId="{454E5875-F424-4350-8191-425509483444}" destId="{D215F4EE-D039-4498-BBAF-1AA495ADA8C7}" srcOrd="0" destOrd="0" presId="urn:microsoft.com/office/officeart/2005/8/layout/lProcess3"/>
    <dgm:cxn modelId="{1AE81B5E-B466-42E0-8421-CF613F0978CA}" type="presOf" srcId="{5410F914-D295-426C-9844-B3A5302151D0}" destId="{0E362AEE-2EA2-43B0-8866-C5A0C867F16E}" srcOrd="0" destOrd="0" presId="urn:microsoft.com/office/officeart/2005/8/layout/lProcess3"/>
    <dgm:cxn modelId="{D2A6335E-5F8D-4409-ABD8-100BE893AA34}" srcId="{5410F914-D295-426C-9844-B3A5302151D0}" destId="{4DF48605-C5F2-4738-8125-6E325BD9CCAA}" srcOrd="4" destOrd="0" parTransId="{D6D187D7-D5CB-482B-B3D8-3ADFD2D5450A}" sibTransId="{5D5D8F09-E075-4B87-A74F-444EE4AEA303}"/>
    <dgm:cxn modelId="{5BC8C263-134C-456C-89E3-D8EE3BE362CB}" type="presOf" srcId="{4DF48605-C5F2-4738-8125-6E325BD9CCAA}" destId="{2107EEBB-0B85-47F7-870E-A21553301001}" srcOrd="0" destOrd="0" presId="urn:microsoft.com/office/officeart/2005/8/layout/lProcess3"/>
    <dgm:cxn modelId="{D19AEC63-518B-4CD2-8363-1D6376300010}" type="presOf" srcId="{F83A8870-BF74-49D0-A93A-0436B78546DD}" destId="{782976C2-2CBC-4D75-B44F-E1936477696D}" srcOrd="0" destOrd="0" presId="urn:microsoft.com/office/officeart/2005/8/layout/lProcess3"/>
    <dgm:cxn modelId="{FB030544-A90A-4656-8674-CE344EDC97D5}" type="presOf" srcId="{76554D3F-D67B-490C-8B69-5B910DFC1F29}" destId="{DBD34C11-6041-402B-AAD0-E8D40CB17ED2}" srcOrd="0" destOrd="0" presId="urn:microsoft.com/office/officeart/2005/8/layout/lProcess3"/>
    <dgm:cxn modelId="{70800651-0832-423D-9F88-F5D7ED6A90B1}" srcId="{5410F914-D295-426C-9844-B3A5302151D0}" destId="{F83A8870-BF74-49D0-A93A-0436B78546DD}" srcOrd="1" destOrd="0" parTransId="{18DAA10F-D37D-4030-BDA0-4A32ED20F5B4}" sibTransId="{6C640F8F-75E3-4A64-AEF6-A12FC3177297}"/>
    <dgm:cxn modelId="{8F40E678-1969-432B-9A16-3486A44D069D}" srcId="{36787DEB-AF7C-4704-8943-CAE6BE605B0B}" destId="{5410F914-D295-426C-9844-B3A5302151D0}" srcOrd="0" destOrd="0" parTransId="{A6F046CD-C236-41BA-B213-4D4262438914}" sibTransId="{273FCB95-5A0C-4408-B47D-81C02ABD9BC4}"/>
    <dgm:cxn modelId="{EEA82A5A-0CAE-4B3B-B3A8-CF7A07282982}" srcId="{5410F914-D295-426C-9844-B3A5302151D0}" destId="{F558BD26-5F9F-474B-878E-1C2C1765C830}" srcOrd="2" destOrd="0" parTransId="{EDC8BF23-8D29-4ECC-9581-DAA38FB44021}" sibTransId="{FB14B733-DAF1-4C80-AC02-ABEAA515FE5E}"/>
    <dgm:cxn modelId="{3C6D2B94-3419-432D-942B-1A5CC74C3B98}" srcId="{5410F914-D295-426C-9844-B3A5302151D0}" destId="{76554D3F-D67B-490C-8B69-5B910DFC1F29}" srcOrd="3" destOrd="0" parTransId="{FBE72EF7-E936-44AA-B10D-22927610BB6C}" sibTransId="{502C02A0-B010-46C0-B1CD-799004A422C7}"/>
    <dgm:cxn modelId="{964419BE-7F45-48DF-AAB8-DA90E07FDA31}" type="presOf" srcId="{36787DEB-AF7C-4704-8943-CAE6BE605B0B}" destId="{D109085C-6139-4AED-BFC4-A982AF0F0029}" srcOrd="0" destOrd="0" presId="urn:microsoft.com/office/officeart/2005/8/layout/lProcess3"/>
    <dgm:cxn modelId="{F9CCEAD5-DD28-4D8B-BAAD-B1DC24E99E7C}" type="presOf" srcId="{F558BD26-5F9F-474B-878E-1C2C1765C830}" destId="{9236E330-8CB5-4993-90E4-78C1A43193F0}" srcOrd="0" destOrd="0" presId="urn:microsoft.com/office/officeart/2005/8/layout/lProcess3"/>
    <dgm:cxn modelId="{3F80EAF5-1C0E-44DF-A172-ADDAA16FA8CE}" srcId="{5410F914-D295-426C-9844-B3A5302151D0}" destId="{454E5875-F424-4350-8191-425509483444}" srcOrd="0" destOrd="0" parTransId="{E873A1DE-8FEA-4FB9-B7A6-F7A1D1D36958}" sibTransId="{8D91C1E4-F2F7-4A76-ABCE-4E127D417C3F}"/>
    <dgm:cxn modelId="{E45E4A48-EA12-4C35-A84B-E52692FF6749}" type="presParOf" srcId="{D109085C-6139-4AED-BFC4-A982AF0F0029}" destId="{B91C816A-4087-4ADF-B3C8-6615A1512627}" srcOrd="0" destOrd="0" presId="urn:microsoft.com/office/officeart/2005/8/layout/lProcess3"/>
    <dgm:cxn modelId="{555AF620-073A-4C99-A0A4-756C9EA64C4D}" type="presParOf" srcId="{B91C816A-4087-4ADF-B3C8-6615A1512627}" destId="{0E362AEE-2EA2-43B0-8866-C5A0C867F16E}" srcOrd="0" destOrd="0" presId="urn:microsoft.com/office/officeart/2005/8/layout/lProcess3"/>
    <dgm:cxn modelId="{B2CD8D1C-97F3-4A01-BF44-54D33740C1CF}" type="presParOf" srcId="{B91C816A-4087-4ADF-B3C8-6615A1512627}" destId="{FF7F806C-E3C3-4758-B747-B6B13D6A2AE5}" srcOrd="1" destOrd="0" presId="urn:microsoft.com/office/officeart/2005/8/layout/lProcess3"/>
    <dgm:cxn modelId="{3BB5DF94-FA1F-4020-BB6C-8FDE6EA855E7}" type="presParOf" srcId="{B91C816A-4087-4ADF-B3C8-6615A1512627}" destId="{D215F4EE-D039-4498-BBAF-1AA495ADA8C7}" srcOrd="2" destOrd="0" presId="urn:microsoft.com/office/officeart/2005/8/layout/lProcess3"/>
    <dgm:cxn modelId="{EA6042A0-A74D-40B4-B3A3-D13B9878B069}" type="presParOf" srcId="{B91C816A-4087-4ADF-B3C8-6615A1512627}" destId="{69AB5F1F-9D1C-4F58-9658-DF6AD43E1044}" srcOrd="3" destOrd="0" presId="urn:microsoft.com/office/officeart/2005/8/layout/lProcess3"/>
    <dgm:cxn modelId="{4F601D16-C2CC-48BA-831C-81BA5B49B32A}" type="presParOf" srcId="{B91C816A-4087-4ADF-B3C8-6615A1512627}" destId="{782976C2-2CBC-4D75-B44F-E1936477696D}" srcOrd="4" destOrd="0" presId="urn:microsoft.com/office/officeart/2005/8/layout/lProcess3"/>
    <dgm:cxn modelId="{789AA111-C0E7-41EE-9B65-49D7DD386546}" type="presParOf" srcId="{B91C816A-4087-4ADF-B3C8-6615A1512627}" destId="{C07858F3-AE47-4A68-BD9E-BD6C90C15EC0}" srcOrd="5" destOrd="0" presId="urn:microsoft.com/office/officeart/2005/8/layout/lProcess3"/>
    <dgm:cxn modelId="{294D4DAB-048C-4A10-BCCA-DA1457EF5E79}" type="presParOf" srcId="{B91C816A-4087-4ADF-B3C8-6615A1512627}" destId="{9236E330-8CB5-4993-90E4-78C1A43193F0}" srcOrd="6" destOrd="0" presId="urn:microsoft.com/office/officeart/2005/8/layout/lProcess3"/>
    <dgm:cxn modelId="{D1984F70-F805-4111-B4D3-CAA4125F15C9}" type="presParOf" srcId="{B91C816A-4087-4ADF-B3C8-6615A1512627}" destId="{5546CEB7-77F7-44BC-969E-214ADE4D73A7}" srcOrd="7" destOrd="0" presId="urn:microsoft.com/office/officeart/2005/8/layout/lProcess3"/>
    <dgm:cxn modelId="{F14F97CC-90AB-442F-ABCA-06BD5DA09195}" type="presParOf" srcId="{B91C816A-4087-4ADF-B3C8-6615A1512627}" destId="{DBD34C11-6041-402B-AAD0-E8D40CB17ED2}" srcOrd="8" destOrd="0" presId="urn:microsoft.com/office/officeart/2005/8/layout/lProcess3"/>
    <dgm:cxn modelId="{2C752189-3E44-4C38-B9D3-21856E1BF434}" type="presParOf" srcId="{B91C816A-4087-4ADF-B3C8-6615A1512627}" destId="{03580AE6-53FC-4A44-A313-78D201534A83}" srcOrd="9" destOrd="0" presId="urn:microsoft.com/office/officeart/2005/8/layout/lProcess3"/>
    <dgm:cxn modelId="{2295E4AD-BB44-424F-9E4C-2E2B1D9FEB34}" type="presParOf" srcId="{B91C816A-4087-4ADF-B3C8-6615A1512627}" destId="{2107EEBB-0B85-47F7-870E-A21553301001}" srcOrd="10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7F9FA-205A-44CF-ABF2-D6786FE4F522}">
      <dsp:nvSpPr>
        <dsp:cNvPr id="0" name=""/>
        <dsp:cNvSpPr/>
      </dsp:nvSpPr>
      <dsp:spPr>
        <a:xfrm>
          <a:off x="-525990" y="99591"/>
          <a:ext cx="3199240" cy="319924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0A7BB-143C-41C3-823C-9CAEF4CB09E5}">
      <dsp:nvSpPr>
        <dsp:cNvPr id="0" name=""/>
        <dsp:cNvSpPr/>
      </dsp:nvSpPr>
      <dsp:spPr>
        <a:xfrm>
          <a:off x="1073629" y="99591"/>
          <a:ext cx="3732446" cy="319924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Top of Mind for 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Customer Care 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Leaders`</a:t>
          </a:r>
        </a:p>
      </dsp:txBody>
      <dsp:txXfrm>
        <a:off x="1073629" y="99591"/>
        <a:ext cx="1866223" cy="959774"/>
      </dsp:txXfrm>
    </dsp:sp>
    <dsp:sp modelId="{CD271641-36C7-4E80-AD25-37B5126328C3}">
      <dsp:nvSpPr>
        <dsp:cNvPr id="0" name=""/>
        <dsp:cNvSpPr/>
      </dsp:nvSpPr>
      <dsp:spPr>
        <a:xfrm>
          <a:off x="33877" y="1059365"/>
          <a:ext cx="2079504" cy="207950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095DB-92EC-41B7-952B-6EC13CB6259A}">
      <dsp:nvSpPr>
        <dsp:cNvPr id="0" name=""/>
        <dsp:cNvSpPr/>
      </dsp:nvSpPr>
      <dsp:spPr>
        <a:xfrm>
          <a:off x="1073629" y="1059365"/>
          <a:ext cx="3732446" cy="20795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Key Aspirations for 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AI Steered 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Customer care</a:t>
          </a:r>
        </a:p>
      </dsp:txBody>
      <dsp:txXfrm>
        <a:off x="1073629" y="1059365"/>
        <a:ext cx="1866223" cy="959770"/>
      </dsp:txXfrm>
    </dsp:sp>
    <dsp:sp modelId="{B9F7664B-1813-465C-9B5E-A0CDC67A38E5}">
      <dsp:nvSpPr>
        <dsp:cNvPr id="0" name=""/>
        <dsp:cNvSpPr/>
      </dsp:nvSpPr>
      <dsp:spPr>
        <a:xfrm>
          <a:off x="593744" y="2019136"/>
          <a:ext cx="959771" cy="95977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BE692-2542-488B-BE98-20CA5EE83B0E}">
      <dsp:nvSpPr>
        <dsp:cNvPr id="0" name=""/>
        <dsp:cNvSpPr/>
      </dsp:nvSpPr>
      <dsp:spPr>
        <a:xfrm>
          <a:off x="1073629" y="2019136"/>
          <a:ext cx="3732446" cy="9597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Current State of 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Call Centers &amp; 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Need of the hour</a:t>
          </a:r>
        </a:p>
      </dsp:txBody>
      <dsp:txXfrm>
        <a:off x="1073629" y="2019136"/>
        <a:ext cx="1866223" cy="959771"/>
      </dsp:txXfrm>
    </dsp:sp>
    <dsp:sp modelId="{3356FCE2-C4F3-49B6-997C-84462D881418}">
      <dsp:nvSpPr>
        <dsp:cNvPr id="0" name=""/>
        <dsp:cNvSpPr/>
      </dsp:nvSpPr>
      <dsp:spPr>
        <a:xfrm>
          <a:off x="1946966" y="99591"/>
          <a:ext cx="3851997" cy="95977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Meet tough commercial Targets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Meet rising customer expectations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Tech driven operational improvements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Boost capabilities by investing in employee upskilling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Prepare organization for AI Enabled Future</a:t>
          </a:r>
        </a:p>
      </dsp:txBody>
      <dsp:txXfrm>
        <a:off x="1946966" y="99591"/>
        <a:ext cx="3851997" cy="959774"/>
      </dsp:txXfrm>
    </dsp:sp>
    <dsp:sp modelId="{CDCE6F18-3742-4DC1-9CEE-FEBA44EF0E87}">
      <dsp:nvSpPr>
        <dsp:cNvPr id="0" name=""/>
        <dsp:cNvSpPr/>
      </dsp:nvSpPr>
      <dsp:spPr>
        <a:xfrm>
          <a:off x="1901085" y="1059365"/>
          <a:ext cx="3943759" cy="95977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Hyper efficient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Retaining Personal Contact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Responsiveness</a:t>
          </a:r>
        </a:p>
      </dsp:txBody>
      <dsp:txXfrm>
        <a:off x="1901085" y="1059365"/>
        <a:ext cx="3943759" cy="959770"/>
      </dsp:txXfrm>
    </dsp:sp>
    <dsp:sp modelId="{1F6078EB-B4CE-4A48-993F-6B2F3C7321A3}">
      <dsp:nvSpPr>
        <dsp:cNvPr id="0" name=""/>
        <dsp:cNvSpPr/>
      </dsp:nvSpPr>
      <dsp:spPr>
        <a:xfrm>
          <a:off x="1887872" y="2019136"/>
          <a:ext cx="3970185" cy="95977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Traditional call centers  thing of the past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Very few have exceptional digital customer care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Underperformance of digital models is the norm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Expectation high from Successful models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Need to master ways performance improvement</a:t>
          </a:r>
        </a:p>
      </dsp:txBody>
      <dsp:txXfrm>
        <a:off x="1887872" y="2019136"/>
        <a:ext cx="3970185" cy="9597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AB1F9-5736-4B81-BD37-1364593D2F97}">
      <dsp:nvSpPr>
        <dsp:cNvPr id="0" name=""/>
        <dsp:cNvSpPr/>
      </dsp:nvSpPr>
      <dsp:spPr>
        <a:xfrm>
          <a:off x="2665382" y="1116329"/>
          <a:ext cx="1364403" cy="1364403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Scale Success</a:t>
          </a:r>
        </a:p>
      </dsp:txBody>
      <dsp:txXfrm>
        <a:off x="2939688" y="1435934"/>
        <a:ext cx="815791" cy="701331"/>
      </dsp:txXfrm>
    </dsp:sp>
    <dsp:sp modelId="{CAE24AD9-C65E-4E48-83AF-2EA4DE1CA157}">
      <dsp:nvSpPr>
        <dsp:cNvPr id="0" name=""/>
        <dsp:cNvSpPr/>
      </dsp:nvSpPr>
      <dsp:spPr>
        <a:xfrm>
          <a:off x="1871548" y="793834"/>
          <a:ext cx="992293" cy="992293"/>
        </a:xfrm>
        <a:prstGeom prst="gear6">
          <a:avLst/>
        </a:prstGeom>
        <a:solidFill>
          <a:schemeClr val="accent2">
            <a:hueOff val="-1411930"/>
            <a:satOff val="3282"/>
            <a:lumOff val="1147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Reusable IP </a:t>
          </a:r>
        </a:p>
      </dsp:txBody>
      <dsp:txXfrm>
        <a:off x="2121361" y="1045157"/>
        <a:ext cx="492667" cy="489647"/>
      </dsp:txXfrm>
    </dsp:sp>
    <dsp:sp modelId="{29F0313F-AEBF-4519-AEDF-BD71EF84AA72}">
      <dsp:nvSpPr>
        <dsp:cNvPr id="0" name=""/>
        <dsp:cNvSpPr/>
      </dsp:nvSpPr>
      <dsp:spPr>
        <a:xfrm rot="20700000">
          <a:off x="2427333" y="109253"/>
          <a:ext cx="972244" cy="972244"/>
        </a:xfrm>
        <a:prstGeom prst="gear6">
          <a:avLst/>
        </a:prstGeom>
        <a:solidFill>
          <a:schemeClr val="accent2">
            <a:hueOff val="-2823861"/>
            <a:satOff val="6565"/>
            <a:lumOff val="2294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Customer Need</a:t>
          </a:r>
        </a:p>
      </dsp:txBody>
      <dsp:txXfrm rot="-20700000">
        <a:off x="2640575" y="322495"/>
        <a:ext cx="545761" cy="545761"/>
      </dsp:txXfrm>
    </dsp:sp>
    <dsp:sp modelId="{F5469E60-EC66-4622-94F3-7BB1AC60702E}">
      <dsp:nvSpPr>
        <dsp:cNvPr id="0" name=""/>
        <dsp:cNvSpPr/>
      </dsp:nvSpPr>
      <dsp:spPr>
        <a:xfrm>
          <a:off x="2542737" y="920328"/>
          <a:ext cx="1746436" cy="1746436"/>
        </a:xfrm>
        <a:prstGeom prst="circularArrow">
          <a:avLst>
            <a:gd name="adj1" fmla="val 4687"/>
            <a:gd name="adj2" fmla="val 299029"/>
            <a:gd name="adj3" fmla="val 2453442"/>
            <a:gd name="adj4" fmla="val 16003696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CA476-769A-433D-A70A-CD9642E5267D}">
      <dsp:nvSpPr>
        <dsp:cNvPr id="0" name=""/>
        <dsp:cNvSpPr/>
      </dsp:nvSpPr>
      <dsp:spPr>
        <a:xfrm>
          <a:off x="1695815" y="581631"/>
          <a:ext cx="1268894" cy="12688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1411930"/>
            <a:satOff val="3282"/>
            <a:lumOff val="114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1A5D0-91DC-44AF-9A30-42E2E7EBB9C9}">
      <dsp:nvSpPr>
        <dsp:cNvPr id="0" name=""/>
        <dsp:cNvSpPr/>
      </dsp:nvSpPr>
      <dsp:spPr>
        <a:xfrm>
          <a:off x="2202443" y="-96350"/>
          <a:ext cx="1368124" cy="136812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2823861"/>
            <a:satOff val="6565"/>
            <a:lumOff val="229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62AEE-2EA2-43B0-8866-C5A0C867F16E}">
      <dsp:nvSpPr>
        <dsp:cNvPr id="0" name=""/>
        <dsp:cNvSpPr/>
      </dsp:nvSpPr>
      <dsp:spPr>
        <a:xfrm>
          <a:off x="279164" y="88"/>
          <a:ext cx="1384551" cy="55382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Win Wire</a:t>
          </a:r>
        </a:p>
      </dsp:txBody>
      <dsp:txXfrm>
        <a:off x="556074" y="88"/>
        <a:ext cx="830731" cy="553820"/>
      </dsp:txXfrm>
    </dsp:sp>
    <dsp:sp modelId="{2107EEBB-0B85-47F7-870E-A21553301001}">
      <dsp:nvSpPr>
        <dsp:cNvPr id="0" name=""/>
        <dsp:cNvSpPr/>
      </dsp:nvSpPr>
      <dsp:spPr>
        <a:xfrm>
          <a:off x="1483724" y="47163"/>
          <a:ext cx="1149177" cy="459671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Leverage Reusable IP</a:t>
          </a:r>
        </a:p>
      </dsp:txBody>
      <dsp:txXfrm>
        <a:off x="1713560" y="47163"/>
        <a:ext cx="689506" cy="459671"/>
      </dsp:txXfrm>
    </dsp:sp>
    <dsp:sp modelId="{49908B41-7DBE-4487-B1CC-48AF3901FE7C}">
      <dsp:nvSpPr>
        <dsp:cNvPr id="0" name=""/>
        <dsp:cNvSpPr/>
      </dsp:nvSpPr>
      <dsp:spPr>
        <a:xfrm>
          <a:off x="2472017" y="47163"/>
          <a:ext cx="1149177" cy="459671"/>
        </a:xfrm>
        <a:prstGeom prst="chevron">
          <a:avLst/>
        </a:prstGeom>
        <a:solidFill>
          <a:schemeClr val="accent3">
            <a:tint val="40000"/>
            <a:alpha val="90000"/>
            <a:hueOff val="-3390558"/>
            <a:satOff val="27392"/>
            <a:lumOff val="3557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-3390558"/>
              <a:satOff val="27392"/>
              <a:lumOff val="35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Productionize with Partner/CSA </a:t>
          </a:r>
        </a:p>
      </dsp:txBody>
      <dsp:txXfrm>
        <a:off x="2701853" y="47163"/>
        <a:ext cx="689506" cy="45967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4CE7B-D371-48E9-A8FE-4B79EB92D711}">
      <dsp:nvSpPr>
        <dsp:cNvPr id="0" name=""/>
        <dsp:cNvSpPr/>
      </dsp:nvSpPr>
      <dsp:spPr>
        <a:xfrm>
          <a:off x="2540" y="1639062"/>
          <a:ext cx="247650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Envisioning</a:t>
          </a:r>
        </a:p>
      </dsp:txBody>
      <dsp:txXfrm>
        <a:off x="2540" y="1639062"/>
        <a:ext cx="2476500" cy="432000"/>
      </dsp:txXfrm>
    </dsp:sp>
    <dsp:sp modelId="{3F609B4E-78E2-41B3-BC3C-325B391F57A3}">
      <dsp:nvSpPr>
        <dsp:cNvPr id="0" name=""/>
        <dsp:cNvSpPr/>
      </dsp:nvSpPr>
      <dsp:spPr>
        <a:xfrm>
          <a:off x="2540" y="2071062"/>
          <a:ext cx="2476500" cy="22646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"/>
            </a:rPr>
            <a:t>MTC Event Demo (app-mtc-demo-prod.azurewebsites.net)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2"/>
            </a:rPr>
            <a:t>Call Intelligence AOAI Demo (windows.net)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3"/>
            </a:rPr>
            <a:t>AI Use Case Explorer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4"/>
            </a:rPr>
            <a:t>LLM Call Center Solution</a:t>
          </a:r>
          <a:endParaRPr lang="en-US" sz="1500" kern="1200" dirty="0"/>
        </a:p>
      </dsp:txBody>
      <dsp:txXfrm>
        <a:off x="2540" y="2071062"/>
        <a:ext cx="2476500" cy="2264625"/>
      </dsp:txXfrm>
    </dsp:sp>
    <dsp:sp modelId="{C945018A-053F-43D6-BFD2-6B9EB099B736}">
      <dsp:nvSpPr>
        <dsp:cNvPr id="0" name=""/>
        <dsp:cNvSpPr/>
      </dsp:nvSpPr>
      <dsp:spPr>
        <a:xfrm>
          <a:off x="2825750" y="1639062"/>
          <a:ext cx="247650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Architecture Design</a:t>
          </a:r>
        </a:p>
      </dsp:txBody>
      <dsp:txXfrm>
        <a:off x="2825750" y="1639062"/>
        <a:ext cx="2476500" cy="432000"/>
      </dsp:txXfrm>
    </dsp:sp>
    <dsp:sp modelId="{31F30E46-C274-4E7F-AD09-10F9C3D0CEFC}">
      <dsp:nvSpPr>
        <dsp:cNvPr id="0" name=""/>
        <dsp:cNvSpPr/>
      </dsp:nvSpPr>
      <dsp:spPr>
        <a:xfrm>
          <a:off x="2825750" y="2071062"/>
          <a:ext cx="2476500" cy="22646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5"/>
            </a:rPr>
            <a:t>Access to Personal Voice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6"/>
            </a:rPr>
            <a:t>New multi-modal capabilities with Azure AI Speech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7"/>
            </a:rPr>
            <a:t>Real-time </a:t>
          </a:r>
          <a:r>
            <a:rPr lang="en-US" sz="1500" kern="1200" dirty="0" err="1">
              <a:hlinkClick xmlns:r="http://schemas.openxmlformats.org/officeDocument/2006/relationships" r:id="rId7"/>
            </a:rPr>
            <a:t>diarization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8"/>
            </a:rPr>
            <a:t>Microsoft Use Case Explorer for AI Design Wins | Softbank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</dsp:txBody>
      <dsp:txXfrm>
        <a:off x="2825750" y="2071062"/>
        <a:ext cx="2476500" cy="2264625"/>
      </dsp:txXfrm>
    </dsp:sp>
    <dsp:sp modelId="{9E238C09-9CCD-43C8-AD3E-1BCE0C88EFC1}">
      <dsp:nvSpPr>
        <dsp:cNvPr id="0" name=""/>
        <dsp:cNvSpPr/>
      </dsp:nvSpPr>
      <dsp:spPr>
        <a:xfrm>
          <a:off x="5648960" y="1639062"/>
          <a:ext cx="247650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Optimization</a:t>
          </a:r>
        </a:p>
      </dsp:txBody>
      <dsp:txXfrm>
        <a:off x="5648960" y="1639062"/>
        <a:ext cx="2476500" cy="432000"/>
      </dsp:txXfrm>
    </dsp:sp>
    <dsp:sp modelId="{9E2A5EC0-41FF-426D-8DF6-6E94EE998BDC}">
      <dsp:nvSpPr>
        <dsp:cNvPr id="0" name=""/>
        <dsp:cNvSpPr/>
      </dsp:nvSpPr>
      <dsp:spPr>
        <a:xfrm>
          <a:off x="5648960" y="2071062"/>
          <a:ext cx="2476500" cy="22646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9"/>
            </a:rPr>
            <a:t>Azure-Samples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0"/>
            </a:rPr>
            <a:t>Optimizing Speech Latency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1"/>
            </a:rPr>
            <a:t>Optimizing LLM Latency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2"/>
            </a:rPr>
            <a:t>Optimizing LLM/AI Search Based Apps Latency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3"/>
            </a:rPr>
            <a:t>Boost AI Search Accuracy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</dsp:txBody>
      <dsp:txXfrm>
        <a:off x="5648960" y="2071062"/>
        <a:ext cx="2476500" cy="2264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D5907-DE45-4C21-BF4B-64F47DC19B58}">
      <dsp:nvSpPr>
        <dsp:cNvPr id="0" name=""/>
        <dsp:cNvSpPr/>
      </dsp:nvSpPr>
      <dsp:spPr>
        <a:xfrm>
          <a:off x="867" y="1035207"/>
          <a:ext cx="996804" cy="4984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Training for agents</a:t>
          </a:r>
        </a:p>
      </dsp:txBody>
      <dsp:txXfrm>
        <a:off x="15465" y="1049805"/>
        <a:ext cx="967608" cy="469206"/>
      </dsp:txXfrm>
    </dsp:sp>
    <dsp:sp modelId="{5C0C536E-EE2B-46A9-BB86-7D399CD90CB4}">
      <dsp:nvSpPr>
        <dsp:cNvPr id="0" name=""/>
        <dsp:cNvSpPr/>
      </dsp:nvSpPr>
      <dsp:spPr>
        <a:xfrm>
          <a:off x="1246872" y="1035207"/>
          <a:ext cx="996804" cy="4984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Chatbots</a:t>
          </a:r>
        </a:p>
      </dsp:txBody>
      <dsp:txXfrm>
        <a:off x="1261470" y="1049805"/>
        <a:ext cx="967608" cy="469206"/>
      </dsp:txXfrm>
    </dsp:sp>
    <dsp:sp modelId="{1D4BD7FA-31C7-4FFE-9864-4F237DE1FA48}">
      <dsp:nvSpPr>
        <dsp:cNvPr id="0" name=""/>
        <dsp:cNvSpPr/>
      </dsp:nvSpPr>
      <dsp:spPr>
        <a:xfrm>
          <a:off x="2492878" y="1035207"/>
          <a:ext cx="996804" cy="4984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Automated Email Response</a:t>
          </a:r>
        </a:p>
      </dsp:txBody>
      <dsp:txXfrm>
        <a:off x="2507476" y="1049805"/>
        <a:ext cx="967608" cy="469206"/>
      </dsp:txXfrm>
    </dsp:sp>
    <dsp:sp modelId="{B2AEA7EF-CA60-407E-B9BF-D7FDCEC4C3A1}">
      <dsp:nvSpPr>
        <dsp:cNvPr id="0" name=""/>
        <dsp:cNvSpPr/>
      </dsp:nvSpPr>
      <dsp:spPr>
        <a:xfrm>
          <a:off x="3738883" y="1035207"/>
          <a:ext cx="996804" cy="4984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Social media analytics</a:t>
          </a:r>
        </a:p>
      </dsp:txBody>
      <dsp:txXfrm>
        <a:off x="3753481" y="1049805"/>
        <a:ext cx="967608" cy="469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0A543-C9E1-4E30-9326-9C44FCD9DE2E}">
      <dsp:nvSpPr>
        <dsp:cNvPr id="0" name=""/>
        <dsp:cNvSpPr/>
      </dsp:nvSpPr>
      <dsp:spPr>
        <a:xfrm>
          <a:off x="878819" y="2661434"/>
          <a:ext cx="212624" cy="1727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312" y="0"/>
              </a:lnTo>
              <a:lnTo>
                <a:pt x="106312" y="1727169"/>
              </a:lnTo>
              <a:lnTo>
                <a:pt x="212624" y="172716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41627" y="3481514"/>
        <a:ext cx="87010" cy="87010"/>
      </dsp:txXfrm>
    </dsp:sp>
    <dsp:sp modelId="{64614682-CAD4-4465-9D80-1C7135836ECC}">
      <dsp:nvSpPr>
        <dsp:cNvPr id="0" name=""/>
        <dsp:cNvSpPr/>
      </dsp:nvSpPr>
      <dsp:spPr>
        <a:xfrm>
          <a:off x="878819" y="2536246"/>
          <a:ext cx="212624" cy="125187"/>
        </a:xfrm>
        <a:custGeom>
          <a:avLst/>
          <a:gdLst/>
          <a:ahLst/>
          <a:cxnLst/>
          <a:rect l="0" t="0" r="0" b="0"/>
          <a:pathLst>
            <a:path>
              <a:moveTo>
                <a:pt x="0" y="125187"/>
              </a:moveTo>
              <a:lnTo>
                <a:pt x="106312" y="125187"/>
              </a:lnTo>
              <a:lnTo>
                <a:pt x="106312" y="0"/>
              </a:lnTo>
              <a:lnTo>
                <a:pt x="212624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78963" y="2592672"/>
        <a:ext cx="12337" cy="12337"/>
      </dsp:txXfrm>
    </dsp:sp>
    <dsp:sp modelId="{EF673699-052F-433E-9472-34D11BD4C37C}">
      <dsp:nvSpPr>
        <dsp:cNvPr id="0" name=""/>
        <dsp:cNvSpPr/>
      </dsp:nvSpPr>
      <dsp:spPr>
        <a:xfrm>
          <a:off x="878819" y="809076"/>
          <a:ext cx="212624" cy="1852357"/>
        </a:xfrm>
        <a:custGeom>
          <a:avLst/>
          <a:gdLst/>
          <a:ahLst/>
          <a:cxnLst/>
          <a:rect l="0" t="0" r="0" b="0"/>
          <a:pathLst>
            <a:path>
              <a:moveTo>
                <a:pt x="0" y="1852357"/>
              </a:moveTo>
              <a:lnTo>
                <a:pt x="106312" y="1852357"/>
              </a:lnTo>
              <a:lnTo>
                <a:pt x="106312" y="0"/>
              </a:lnTo>
              <a:lnTo>
                <a:pt x="212624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38519" y="1688642"/>
        <a:ext cx="93226" cy="93226"/>
      </dsp:txXfrm>
    </dsp:sp>
    <dsp:sp modelId="{F20406EE-3B5D-45EB-9608-5C374A9D48EC}">
      <dsp:nvSpPr>
        <dsp:cNvPr id="0" name=""/>
        <dsp:cNvSpPr/>
      </dsp:nvSpPr>
      <dsp:spPr>
        <a:xfrm rot="16200000">
          <a:off x="-1571928" y="2499372"/>
          <a:ext cx="4577373" cy="3241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Aptos" panose="020B0004020202020204" pitchFamily="34" charset="0"/>
            </a:rPr>
            <a:t>G</a:t>
          </a:r>
          <a:r>
            <a:rPr lang="en-US" sz="1400" i="0" kern="1200" dirty="0">
              <a:solidFill>
                <a:schemeClr val="bg1"/>
              </a:solidFill>
              <a:effectLst/>
              <a:latin typeface="Aptos" panose="020B0004020202020204" pitchFamily="34" charset="0"/>
            </a:rPr>
            <a:t>en AI customer care revolution is still in its early stages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-1571928" y="2499372"/>
        <a:ext cx="4577373" cy="324123"/>
      </dsp:txXfrm>
    </dsp:sp>
    <dsp:sp modelId="{720354AF-C6F3-436F-89D8-F25B742AF5FF}">
      <dsp:nvSpPr>
        <dsp:cNvPr id="0" name=""/>
        <dsp:cNvSpPr/>
      </dsp:nvSpPr>
      <dsp:spPr>
        <a:xfrm>
          <a:off x="1091444" y="6385"/>
          <a:ext cx="1063124" cy="16053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Top performers have seized the opportunities presented by AI</a:t>
          </a:r>
        </a:p>
      </dsp:txBody>
      <dsp:txXfrm>
        <a:off x="1091444" y="6385"/>
        <a:ext cx="1063124" cy="1605383"/>
      </dsp:txXfrm>
    </dsp:sp>
    <dsp:sp modelId="{8BF6C113-4017-4052-B8FF-F90A03A29308}">
      <dsp:nvSpPr>
        <dsp:cNvPr id="0" name=""/>
        <dsp:cNvSpPr/>
      </dsp:nvSpPr>
      <dsp:spPr>
        <a:xfrm>
          <a:off x="1091444" y="1692799"/>
          <a:ext cx="1063124" cy="16868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With ruthless prioritization,  invested capital to drive efficiency &amp; service excellence in cx journey</a:t>
          </a:r>
        </a:p>
      </dsp:txBody>
      <dsp:txXfrm>
        <a:off x="1091444" y="1692799"/>
        <a:ext cx="1063124" cy="1686894"/>
      </dsp:txXfrm>
    </dsp:sp>
    <dsp:sp modelId="{085DF51F-77DE-4868-895B-288C404A4840}">
      <dsp:nvSpPr>
        <dsp:cNvPr id="0" name=""/>
        <dsp:cNvSpPr/>
      </dsp:nvSpPr>
      <dsp:spPr>
        <a:xfrm>
          <a:off x="1091444" y="3460724"/>
          <a:ext cx="1063124" cy="1855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Others are struggling to fit a patchwork of digital point solutions into legacy care ecosystems</a:t>
          </a:r>
        </a:p>
      </dsp:txBody>
      <dsp:txXfrm>
        <a:off x="1091444" y="3460724"/>
        <a:ext cx="1063124" cy="18557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F5D02-2A31-4A89-B25E-91989B3E64E7}">
      <dsp:nvSpPr>
        <dsp:cNvPr id="0" name=""/>
        <dsp:cNvSpPr/>
      </dsp:nvSpPr>
      <dsp:spPr>
        <a:xfrm>
          <a:off x="3454590" y="3419667"/>
          <a:ext cx="2117329" cy="1402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Apollo - AI &amp; Data Driven IP/OP prediction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BFL - AI Driven Underwriting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Apollo – Family Tree</a:t>
          </a:r>
        </a:p>
      </dsp:txBody>
      <dsp:txXfrm>
        <a:off x="4120602" y="3801161"/>
        <a:ext cx="1420504" cy="990417"/>
      </dsp:txXfrm>
    </dsp:sp>
    <dsp:sp modelId="{A5949452-1E44-41CC-B708-6776E0D77C46}">
      <dsp:nvSpPr>
        <dsp:cNvPr id="0" name=""/>
        <dsp:cNvSpPr/>
      </dsp:nvSpPr>
      <dsp:spPr>
        <a:xfrm>
          <a:off x="0" y="3435254"/>
          <a:ext cx="2117329" cy="13715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BFL - Marketing Content Generator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Video Generator for apps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Customer Service BOT for returns</a:t>
          </a:r>
        </a:p>
      </dsp:txBody>
      <dsp:txXfrm>
        <a:off x="30128" y="3808270"/>
        <a:ext cx="1421874" cy="968406"/>
      </dsp:txXfrm>
    </dsp:sp>
    <dsp:sp modelId="{CF8BA7DB-0A9C-4D94-988C-11AAA263E63B}">
      <dsp:nvSpPr>
        <dsp:cNvPr id="0" name=""/>
        <dsp:cNvSpPr/>
      </dsp:nvSpPr>
      <dsp:spPr>
        <a:xfrm>
          <a:off x="3454590" y="515993"/>
          <a:ext cx="2117329" cy="13809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FF0000"/>
              </a:solidFill>
            </a:rPr>
            <a:t>Apollo - </a:t>
          </a:r>
          <a:r>
            <a:rPr lang="en-US" sz="800" kern="1200" dirty="0" err="1">
              <a:solidFill>
                <a:srgbClr val="FF0000"/>
              </a:solidFill>
            </a:rPr>
            <a:t>Onco</a:t>
          </a:r>
          <a:r>
            <a:rPr lang="en-US" sz="800" kern="1200" dirty="0">
              <a:solidFill>
                <a:srgbClr val="FF0000"/>
              </a:solidFill>
            </a:rPr>
            <a:t> Expert/Patient Assistant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FF0000"/>
              </a:solidFill>
            </a:rPr>
            <a:t>BFL - Sales BOT for Loans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FF0000"/>
              </a:solidFill>
            </a:rPr>
            <a:t>IRCTC Call Center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Apollo - Discharge Summary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FF0000"/>
              </a:solidFill>
            </a:rPr>
            <a:t>Dream 11 - Fantasy BOT (Player Analysis)</a:t>
          </a:r>
        </a:p>
      </dsp:txBody>
      <dsp:txXfrm>
        <a:off x="4120125" y="546329"/>
        <a:ext cx="1421458" cy="975067"/>
      </dsp:txXfrm>
    </dsp:sp>
    <dsp:sp modelId="{4CBE41AA-0862-4ADB-96E1-CD037A395C90}">
      <dsp:nvSpPr>
        <dsp:cNvPr id="0" name=""/>
        <dsp:cNvSpPr/>
      </dsp:nvSpPr>
      <dsp:spPr>
        <a:xfrm>
          <a:off x="0" y="520712"/>
          <a:ext cx="2117329" cy="13715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Underwriting based on Video Footage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Surveillance at Airport Kiosks</a:t>
          </a:r>
        </a:p>
      </dsp:txBody>
      <dsp:txXfrm>
        <a:off x="30128" y="550840"/>
        <a:ext cx="1421874" cy="968406"/>
      </dsp:txXfrm>
    </dsp:sp>
    <dsp:sp modelId="{515CBA21-4D18-4BE9-AF55-6AD070007000}">
      <dsp:nvSpPr>
        <dsp:cNvPr id="0" name=""/>
        <dsp:cNvSpPr/>
      </dsp:nvSpPr>
      <dsp:spPr>
        <a:xfrm>
          <a:off x="887221" y="770454"/>
          <a:ext cx="1855877" cy="185587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Inference At the Edge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- Phi-3 Vision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- Fine Tuning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- Florence</a:t>
          </a:r>
        </a:p>
      </dsp:txBody>
      <dsp:txXfrm>
        <a:off x="1430795" y="1314028"/>
        <a:ext cx="1312303" cy="1312303"/>
      </dsp:txXfrm>
    </dsp:sp>
    <dsp:sp modelId="{022EF9D2-7912-4781-84B9-A2CA40D30712}">
      <dsp:nvSpPr>
        <dsp:cNvPr id="0" name=""/>
        <dsp:cNvSpPr/>
      </dsp:nvSpPr>
      <dsp:spPr>
        <a:xfrm rot="5400000">
          <a:off x="2828820" y="770454"/>
          <a:ext cx="1855877" cy="185587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VoiceBot</a:t>
          </a:r>
          <a:r>
            <a:rPr lang="en-US" sz="1400" kern="1200"/>
            <a:t> / Content Gen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- Low Latency TTS/STT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- Graph Rag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- Auto Gen /Assistant API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828820" y="1314028"/>
        <a:ext cx="1312303" cy="1312303"/>
      </dsp:txXfrm>
    </dsp:sp>
    <dsp:sp modelId="{F95E52F5-A1F6-4280-A314-36327FA1CA53}">
      <dsp:nvSpPr>
        <dsp:cNvPr id="0" name=""/>
        <dsp:cNvSpPr/>
      </dsp:nvSpPr>
      <dsp:spPr>
        <a:xfrm rot="10800000">
          <a:off x="2828820" y="2712053"/>
          <a:ext cx="1855877" cy="185587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Analytics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- </a:t>
          </a:r>
          <a:r>
            <a:rPr lang="en-US" sz="800" kern="1200" dirty="0" err="1"/>
            <a:t>TimeGen</a:t>
          </a:r>
          <a:endParaRPr lang="en-US" sz="800" kern="1200" dirty="0"/>
        </a:p>
      </dsp:txBody>
      <dsp:txXfrm rot="10800000">
        <a:off x="2828820" y="2712053"/>
        <a:ext cx="1312303" cy="1312303"/>
      </dsp:txXfrm>
    </dsp:sp>
    <dsp:sp modelId="{CD73A891-5003-48CC-9519-08E981BE3F72}">
      <dsp:nvSpPr>
        <dsp:cNvPr id="0" name=""/>
        <dsp:cNvSpPr/>
      </dsp:nvSpPr>
      <dsp:spPr>
        <a:xfrm rot="16200000">
          <a:off x="887221" y="2712053"/>
          <a:ext cx="1855877" cy="185587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Multi -Modal</a:t>
          </a:r>
          <a:endParaRPr lang="en-US" sz="8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- Gpt4-o Vision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- </a:t>
          </a:r>
          <a:r>
            <a:rPr lang="en-US" sz="800" kern="1200" err="1"/>
            <a:t>Dalle</a:t>
          </a:r>
          <a:r>
            <a:rPr lang="en-US" sz="800" kern="1200"/>
            <a:t>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- Stable Diffusion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5400000">
        <a:off x="1430795" y="2712053"/>
        <a:ext cx="1312303" cy="1312303"/>
      </dsp:txXfrm>
    </dsp:sp>
    <dsp:sp modelId="{61B90528-83CA-4D5E-99CB-C165D5B021D9}">
      <dsp:nvSpPr>
        <dsp:cNvPr id="0" name=""/>
        <dsp:cNvSpPr/>
      </dsp:nvSpPr>
      <dsp:spPr>
        <a:xfrm>
          <a:off x="2465574" y="2283444"/>
          <a:ext cx="640770" cy="55719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53744-2E76-46DC-B63D-ED40F1028314}">
      <dsp:nvSpPr>
        <dsp:cNvPr id="0" name=""/>
        <dsp:cNvSpPr/>
      </dsp:nvSpPr>
      <dsp:spPr>
        <a:xfrm rot="10800000">
          <a:off x="2465574" y="2497749"/>
          <a:ext cx="640770" cy="55719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2D1CB-8A2F-4AF1-B154-316C792137C4}">
      <dsp:nvSpPr>
        <dsp:cNvPr id="0" name=""/>
        <dsp:cNvSpPr/>
      </dsp:nvSpPr>
      <dsp:spPr>
        <a:xfrm>
          <a:off x="1040586" y="4556"/>
          <a:ext cx="4683673" cy="6808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Voice BOT for Sales / Ask IT BOT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AI Driven Underwriting – Generating features from unstructured data, 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Generating questions  based on profiles, Video footage analysis 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Marketing Content Generator</a:t>
          </a:r>
        </a:p>
      </dsp:txBody>
      <dsp:txXfrm>
        <a:off x="1040586" y="89666"/>
        <a:ext cx="4428343" cy="510659"/>
      </dsp:txXfrm>
    </dsp:sp>
    <dsp:sp modelId="{8E0F59B4-DE5C-476A-9C27-12E3BEDA3606}">
      <dsp:nvSpPr>
        <dsp:cNvPr id="0" name=""/>
        <dsp:cNvSpPr/>
      </dsp:nvSpPr>
      <dsp:spPr>
        <a:xfrm>
          <a:off x="0" y="4556"/>
          <a:ext cx="1024628" cy="68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BFL</a:t>
          </a:r>
        </a:p>
      </dsp:txBody>
      <dsp:txXfrm>
        <a:off x="33238" y="37794"/>
        <a:ext cx="958152" cy="614403"/>
      </dsp:txXfrm>
    </dsp:sp>
    <dsp:sp modelId="{786E1FA0-70F0-40F1-B88B-7985ED02670B}">
      <dsp:nvSpPr>
        <dsp:cNvPr id="0" name=""/>
        <dsp:cNvSpPr/>
      </dsp:nvSpPr>
      <dsp:spPr>
        <a:xfrm>
          <a:off x="1040586" y="753523"/>
          <a:ext cx="4683673" cy="6808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Discharge Summary Automation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AI &amp; Data Driven Decision Making (Key Metrics – IP/OP) for Efficiency, Financial Planning, Risk Mitigation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Ask Apollo - Virtual AI Assistant for Patient Engagement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err="1"/>
            <a:t>Onco</a:t>
          </a:r>
          <a:r>
            <a:rPr lang="en-US" sz="800" kern="1200"/>
            <a:t> Expert Assistant</a:t>
          </a:r>
        </a:p>
      </dsp:txBody>
      <dsp:txXfrm>
        <a:off x="1040586" y="838633"/>
        <a:ext cx="4428343" cy="510659"/>
      </dsp:txXfrm>
    </dsp:sp>
    <dsp:sp modelId="{10687D18-C2D0-488B-8A80-75794CE244E7}">
      <dsp:nvSpPr>
        <dsp:cNvPr id="0" name=""/>
        <dsp:cNvSpPr/>
      </dsp:nvSpPr>
      <dsp:spPr>
        <a:xfrm>
          <a:off x="0" y="753523"/>
          <a:ext cx="1024628" cy="68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Apollo</a:t>
          </a:r>
        </a:p>
      </dsp:txBody>
      <dsp:txXfrm>
        <a:off x="33238" y="786761"/>
        <a:ext cx="958152" cy="614403"/>
      </dsp:txXfrm>
    </dsp:sp>
    <dsp:sp modelId="{5011E9C3-31C3-4B81-AEAF-6556FE75650A}">
      <dsp:nvSpPr>
        <dsp:cNvPr id="0" name=""/>
        <dsp:cNvSpPr/>
      </dsp:nvSpPr>
      <dsp:spPr>
        <a:xfrm>
          <a:off x="1040586" y="1502490"/>
          <a:ext cx="4683673" cy="6808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IRCTC Call Center</a:t>
          </a:r>
        </a:p>
      </dsp:txBody>
      <dsp:txXfrm>
        <a:off x="1040586" y="1587600"/>
        <a:ext cx="4428343" cy="510659"/>
      </dsp:txXfrm>
    </dsp:sp>
    <dsp:sp modelId="{E8DDA671-0C83-4750-81CD-988F809D1424}">
      <dsp:nvSpPr>
        <dsp:cNvPr id="0" name=""/>
        <dsp:cNvSpPr/>
      </dsp:nvSpPr>
      <dsp:spPr>
        <a:xfrm>
          <a:off x="0" y="1502490"/>
          <a:ext cx="1024628" cy="68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Railways</a:t>
          </a:r>
        </a:p>
      </dsp:txBody>
      <dsp:txXfrm>
        <a:off x="33238" y="1535728"/>
        <a:ext cx="958152" cy="614403"/>
      </dsp:txXfrm>
    </dsp:sp>
    <dsp:sp modelId="{3FF21845-D9C6-4B62-8B8C-522368B8DBE3}">
      <dsp:nvSpPr>
        <dsp:cNvPr id="0" name=""/>
        <dsp:cNvSpPr/>
      </dsp:nvSpPr>
      <dsp:spPr>
        <a:xfrm>
          <a:off x="1040586" y="2251456"/>
          <a:ext cx="4683673" cy="6808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Fantasy GPT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Service BOT</a:t>
          </a:r>
        </a:p>
      </dsp:txBody>
      <dsp:txXfrm>
        <a:off x="1040586" y="2336566"/>
        <a:ext cx="4428343" cy="510659"/>
      </dsp:txXfrm>
    </dsp:sp>
    <dsp:sp modelId="{FA0861B2-33D6-49A4-8841-6AA22B79C5BF}">
      <dsp:nvSpPr>
        <dsp:cNvPr id="0" name=""/>
        <dsp:cNvSpPr/>
      </dsp:nvSpPr>
      <dsp:spPr>
        <a:xfrm>
          <a:off x="0" y="2251456"/>
          <a:ext cx="1024628" cy="68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Dream11</a:t>
          </a:r>
        </a:p>
      </dsp:txBody>
      <dsp:txXfrm>
        <a:off x="33238" y="2284694"/>
        <a:ext cx="958152" cy="614403"/>
      </dsp:txXfrm>
    </dsp:sp>
    <dsp:sp modelId="{A9591BB2-74A5-44F2-BF1A-ADB681EA2E00}">
      <dsp:nvSpPr>
        <dsp:cNvPr id="0" name=""/>
        <dsp:cNvSpPr/>
      </dsp:nvSpPr>
      <dsp:spPr>
        <a:xfrm>
          <a:off x="1040586" y="3000423"/>
          <a:ext cx="4683673" cy="6808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Video Generator for apps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Customer Service BOT for returns</a:t>
          </a:r>
        </a:p>
      </dsp:txBody>
      <dsp:txXfrm>
        <a:off x="1040586" y="3085533"/>
        <a:ext cx="4428343" cy="510659"/>
      </dsp:txXfrm>
    </dsp:sp>
    <dsp:sp modelId="{DC649418-27D3-448F-9F08-86E595139DCF}">
      <dsp:nvSpPr>
        <dsp:cNvPr id="0" name=""/>
        <dsp:cNvSpPr/>
      </dsp:nvSpPr>
      <dsp:spPr>
        <a:xfrm>
          <a:off x="0" y="3000423"/>
          <a:ext cx="1024628" cy="68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Flipkart</a:t>
          </a:r>
        </a:p>
      </dsp:txBody>
      <dsp:txXfrm>
        <a:off x="33238" y="3033661"/>
        <a:ext cx="958152" cy="614403"/>
      </dsp:txXfrm>
    </dsp:sp>
    <dsp:sp modelId="{A1EB693E-8B20-4E28-A9A7-1CE4AAD65C60}">
      <dsp:nvSpPr>
        <dsp:cNvPr id="0" name=""/>
        <dsp:cNvSpPr/>
      </dsp:nvSpPr>
      <dsp:spPr>
        <a:xfrm>
          <a:off x="1040586" y="3749390"/>
          <a:ext cx="4683673" cy="6808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Patient Conversation Summarization</a:t>
          </a:r>
        </a:p>
      </dsp:txBody>
      <dsp:txXfrm>
        <a:off x="1040586" y="3834500"/>
        <a:ext cx="4428343" cy="510659"/>
      </dsp:txXfrm>
    </dsp:sp>
    <dsp:sp modelId="{695E9523-58E1-4056-ACEC-708C6699D1BD}">
      <dsp:nvSpPr>
        <dsp:cNvPr id="0" name=""/>
        <dsp:cNvSpPr/>
      </dsp:nvSpPr>
      <dsp:spPr>
        <a:xfrm>
          <a:off x="0" y="3749390"/>
          <a:ext cx="1024628" cy="68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Aeries</a:t>
          </a:r>
        </a:p>
      </dsp:txBody>
      <dsp:txXfrm>
        <a:off x="33238" y="3782628"/>
        <a:ext cx="958152" cy="614403"/>
      </dsp:txXfrm>
    </dsp:sp>
    <dsp:sp modelId="{FEBFFDBB-853B-40AB-A02D-BE7E519EC217}">
      <dsp:nvSpPr>
        <dsp:cNvPr id="0" name=""/>
        <dsp:cNvSpPr/>
      </dsp:nvSpPr>
      <dsp:spPr>
        <a:xfrm>
          <a:off x="1040586" y="4498357"/>
          <a:ext cx="4683673" cy="6808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Surveillance at Airport Kiosks</a:t>
          </a:r>
        </a:p>
      </dsp:txBody>
      <dsp:txXfrm>
        <a:off x="1040586" y="4583467"/>
        <a:ext cx="4428343" cy="510659"/>
      </dsp:txXfrm>
    </dsp:sp>
    <dsp:sp modelId="{1A0CE5A7-5EEC-42C3-8AE4-4856FEB9FBA0}">
      <dsp:nvSpPr>
        <dsp:cNvPr id="0" name=""/>
        <dsp:cNvSpPr/>
      </dsp:nvSpPr>
      <dsp:spPr>
        <a:xfrm>
          <a:off x="0" y="4498357"/>
          <a:ext cx="1024628" cy="68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Adani</a:t>
          </a:r>
        </a:p>
      </dsp:txBody>
      <dsp:txXfrm>
        <a:off x="33238" y="4531595"/>
        <a:ext cx="958152" cy="6144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B6057-3221-48F1-BA71-F824A6A5F09E}">
      <dsp:nvSpPr>
        <dsp:cNvPr id="0" name=""/>
        <dsp:cNvSpPr/>
      </dsp:nvSpPr>
      <dsp:spPr>
        <a:xfrm>
          <a:off x="1273259" y="1911"/>
          <a:ext cx="1601022" cy="800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LATENCY</a:t>
          </a:r>
        </a:p>
      </dsp:txBody>
      <dsp:txXfrm>
        <a:off x="1296705" y="25357"/>
        <a:ext cx="1554130" cy="753619"/>
      </dsp:txXfrm>
    </dsp:sp>
    <dsp:sp modelId="{248AED0E-09A0-41C2-B396-B2FF8A695FDD}">
      <dsp:nvSpPr>
        <dsp:cNvPr id="0" name=""/>
        <dsp:cNvSpPr/>
      </dsp:nvSpPr>
      <dsp:spPr>
        <a:xfrm>
          <a:off x="1433361" y="802423"/>
          <a:ext cx="160102" cy="600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383"/>
              </a:lnTo>
              <a:lnTo>
                <a:pt x="160102" y="6003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35215-3F92-4C79-B397-BA8C495168A5}">
      <dsp:nvSpPr>
        <dsp:cNvPr id="0" name=""/>
        <dsp:cNvSpPr/>
      </dsp:nvSpPr>
      <dsp:spPr>
        <a:xfrm>
          <a:off x="1593463" y="1002550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00B050"/>
              </a:solidFill>
            </a:rPr>
            <a:t>GPT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00B050"/>
              </a:solidFill>
            </a:rPr>
            <a:t>Parameter Tuning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00B050"/>
              </a:solidFill>
            </a:rPr>
            <a:t>Architecture Optimization – functions, templatization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00B050"/>
              </a:solidFill>
            </a:rPr>
            <a:t>PTU &amp; Monitoring</a:t>
          </a:r>
        </a:p>
      </dsp:txBody>
      <dsp:txXfrm>
        <a:off x="1616909" y="1025996"/>
        <a:ext cx="1233926" cy="753619"/>
      </dsp:txXfrm>
    </dsp:sp>
    <dsp:sp modelId="{FC9527FE-B27F-4979-AA3B-1465998FD2F8}">
      <dsp:nvSpPr>
        <dsp:cNvPr id="0" name=""/>
        <dsp:cNvSpPr/>
      </dsp:nvSpPr>
      <dsp:spPr>
        <a:xfrm>
          <a:off x="1433361" y="802423"/>
          <a:ext cx="160102" cy="160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1022"/>
              </a:lnTo>
              <a:lnTo>
                <a:pt x="160102" y="160102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B6E8A1-95D6-4B7C-9302-EA51CEE89443}">
      <dsp:nvSpPr>
        <dsp:cNvPr id="0" name=""/>
        <dsp:cNvSpPr/>
      </dsp:nvSpPr>
      <dsp:spPr>
        <a:xfrm>
          <a:off x="1593463" y="2003190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00B050"/>
              </a:solidFill>
            </a:rPr>
            <a:t>AI Search 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00B050"/>
              </a:solidFill>
            </a:rPr>
            <a:t>Hyper parameters – Any vs All in Simple Query Syntax</a:t>
          </a:r>
        </a:p>
      </dsp:txBody>
      <dsp:txXfrm>
        <a:off x="1616909" y="2026636"/>
        <a:ext cx="1233926" cy="753619"/>
      </dsp:txXfrm>
    </dsp:sp>
    <dsp:sp modelId="{59F4912C-63CE-4DEF-B040-6E57E6ECE759}">
      <dsp:nvSpPr>
        <dsp:cNvPr id="0" name=""/>
        <dsp:cNvSpPr/>
      </dsp:nvSpPr>
      <dsp:spPr>
        <a:xfrm>
          <a:off x="1433361" y="802423"/>
          <a:ext cx="160102" cy="26016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662"/>
              </a:lnTo>
              <a:lnTo>
                <a:pt x="160102" y="26016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2D9CC-5B4D-48ED-BCEC-F6C2AD157528}">
      <dsp:nvSpPr>
        <dsp:cNvPr id="0" name=""/>
        <dsp:cNvSpPr/>
      </dsp:nvSpPr>
      <dsp:spPr>
        <a:xfrm>
          <a:off x="1593463" y="3003829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STT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FF0000"/>
              </a:solidFill>
            </a:rPr>
            <a:t>Latency Monitoring</a:t>
          </a:r>
          <a:r>
            <a:rPr lang="en-US" sz="800" kern="1200" dirty="0">
              <a:solidFill>
                <a:schemeClr val="accent2"/>
              </a:solidFill>
            </a:rPr>
            <a:t> with SDK 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2"/>
              </a:solidFill>
            </a:rPr>
            <a:t>Containerization for Spikes in Latency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2"/>
              </a:solidFill>
            </a:rPr>
            <a:t>Streaming with SDK</a:t>
          </a:r>
        </a:p>
      </dsp:txBody>
      <dsp:txXfrm>
        <a:off x="1616909" y="3027275"/>
        <a:ext cx="1233926" cy="753619"/>
      </dsp:txXfrm>
    </dsp:sp>
    <dsp:sp modelId="{1F27D7D4-9E3A-4673-A5F4-21CCE1AB88CA}">
      <dsp:nvSpPr>
        <dsp:cNvPr id="0" name=""/>
        <dsp:cNvSpPr/>
      </dsp:nvSpPr>
      <dsp:spPr>
        <a:xfrm>
          <a:off x="1433361" y="802423"/>
          <a:ext cx="160102" cy="3602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2301"/>
              </a:lnTo>
              <a:lnTo>
                <a:pt x="160102" y="360230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A030E8-BD85-4DEF-85A2-96255CDECC36}">
      <dsp:nvSpPr>
        <dsp:cNvPr id="0" name=""/>
        <dsp:cNvSpPr/>
      </dsp:nvSpPr>
      <dsp:spPr>
        <a:xfrm>
          <a:off x="1593463" y="4004468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TTS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2"/>
              </a:solidFill>
            </a:rPr>
            <a:t>Stream Audio for Latency in CNV</a:t>
          </a:r>
        </a:p>
      </dsp:txBody>
      <dsp:txXfrm>
        <a:off x="1616909" y="4027914"/>
        <a:ext cx="1233926" cy="753619"/>
      </dsp:txXfrm>
    </dsp:sp>
    <dsp:sp modelId="{0758FEE1-D89B-44A2-949F-C678824FE75A}">
      <dsp:nvSpPr>
        <dsp:cNvPr id="0" name=""/>
        <dsp:cNvSpPr/>
      </dsp:nvSpPr>
      <dsp:spPr>
        <a:xfrm>
          <a:off x="3274538" y="1911"/>
          <a:ext cx="1601022" cy="800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ACCURACY</a:t>
          </a:r>
        </a:p>
      </dsp:txBody>
      <dsp:txXfrm>
        <a:off x="3297984" y="25357"/>
        <a:ext cx="1554130" cy="753619"/>
      </dsp:txXfrm>
    </dsp:sp>
    <dsp:sp modelId="{9934911B-8399-440A-8986-E127FB31172D}">
      <dsp:nvSpPr>
        <dsp:cNvPr id="0" name=""/>
        <dsp:cNvSpPr/>
      </dsp:nvSpPr>
      <dsp:spPr>
        <a:xfrm>
          <a:off x="3434640" y="802423"/>
          <a:ext cx="160102" cy="600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383"/>
              </a:lnTo>
              <a:lnTo>
                <a:pt x="160102" y="6003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0A88F0-6873-45B9-9630-60C2C45DA277}">
      <dsp:nvSpPr>
        <dsp:cNvPr id="0" name=""/>
        <dsp:cNvSpPr/>
      </dsp:nvSpPr>
      <dsp:spPr>
        <a:xfrm>
          <a:off x="3594742" y="1002550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00B050"/>
              </a:solidFill>
            </a:rPr>
            <a:t>GPT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00B050"/>
              </a:solidFill>
            </a:rPr>
            <a:t>Prompt Optimization</a:t>
          </a:r>
        </a:p>
      </dsp:txBody>
      <dsp:txXfrm>
        <a:off x="3618188" y="1025996"/>
        <a:ext cx="1233926" cy="753619"/>
      </dsp:txXfrm>
    </dsp:sp>
    <dsp:sp modelId="{C2F949CC-A77A-4E17-BBB4-62F0EB49DEBD}">
      <dsp:nvSpPr>
        <dsp:cNvPr id="0" name=""/>
        <dsp:cNvSpPr/>
      </dsp:nvSpPr>
      <dsp:spPr>
        <a:xfrm>
          <a:off x="3434640" y="802423"/>
          <a:ext cx="160102" cy="160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1022"/>
              </a:lnTo>
              <a:lnTo>
                <a:pt x="160102" y="160102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794F6-48EF-4AD3-9CD0-A654A1B435DE}">
      <dsp:nvSpPr>
        <dsp:cNvPr id="0" name=""/>
        <dsp:cNvSpPr/>
      </dsp:nvSpPr>
      <dsp:spPr>
        <a:xfrm>
          <a:off x="3594742" y="2003190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00B050"/>
              </a:solidFill>
            </a:rPr>
            <a:t>AI Search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00B050"/>
              </a:solidFill>
            </a:rPr>
            <a:t>Hybrid / Semantic search</a:t>
          </a:r>
        </a:p>
      </dsp:txBody>
      <dsp:txXfrm>
        <a:off x="3618188" y="2026636"/>
        <a:ext cx="1233926" cy="753619"/>
      </dsp:txXfrm>
    </dsp:sp>
    <dsp:sp modelId="{D554DE31-E842-4E5B-860B-166744EA8083}">
      <dsp:nvSpPr>
        <dsp:cNvPr id="0" name=""/>
        <dsp:cNvSpPr/>
      </dsp:nvSpPr>
      <dsp:spPr>
        <a:xfrm>
          <a:off x="3434640" y="802423"/>
          <a:ext cx="160102" cy="26016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662"/>
              </a:lnTo>
              <a:lnTo>
                <a:pt x="160102" y="26016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ECB45-4382-4866-9427-BEACFC0F0616}">
      <dsp:nvSpPr>
        <dsp:cNvPr id="0" name=""/>
        <dsp:cNvSpPr/>
      </dsp:nvSpPr>
      <dsp:spPr>
        <a:xfrm>
          <a:off x="3594742" y="3003829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STT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00B050"/>
              </a:solidFill>
            </a:rPr>
            <a:t>Confidence Score for Ghost words  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2"/>
              </a:solidFill>
            </a:rPr>
            <a:t>Fine Tuning for Missing word, Incorrect word, BG Noise</a:t>
          </a:r>
        </a:p>
      </dsp:txBody>
      <dsp:txXfrm>
        <a:off x="3618188" y="3027275"/>
        <a:ext cx="1233926" cy="753619"/>
      </dsp:txXfrm>
    </dsp:sp>
    <dsp:sp modelId="{247C10BB-006C-4CEE-A9CC-46D7E09A5642}">
      <dsp:nvSpPr>
        <dsp:cNvPr id="0" name=""/>
        <dsp:cNvSpPr/>
      </dsp:nvSpPr>
      <dsp:spPr>
        <a:xfrm>
          <a:off x="3434640" y="802423"/>
          <a:ext cx="160102" cy="3602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2301"/>
              </a:lnTo>
              <a:lnTo>
                <a:pt x="160102" y="360230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FF79AA-FEB7-4768-A600-D39DF11E0BEF}">
      <dsp:nvSpPr>
        <dsp:cNvPr id="0" name=""/>
        <dsp:cNvSpPr/>
      </dsp:nvSpPr>
      <dsp:spPr>
        <a:xfrm>
          <a:off x="3594742" y="4004468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TTS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00B050"/>
              </a:solidFill>
            </a:rPr>
            <a:t>Product Enhancement for mixed script input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FF0000"/>
              </a:solidFill>
            </a:rPr>
            <a:t>Product Enhancement for Tamil, Telugu, Kannada CNV</a:t>
          </a:r>
        </a:p>
      </dsp:txBody>
      <dsp:txXfrm>
        <a:off x="3618188" y="4027914"/>
        <a:ext cx="1233926" cy="753619"/>
      </dsp:txXfrm>
    </dsp:sp>
    <dsp:sp modelId="{2232B4A6-4384-4FAD-9769-59A77753EA65}">
      <dsp:nvSpPr>
        <dsp:cNvPr id="0" name=""/>
        <dsp:cNvSpPr/>
      </dsp:nvSpPr>
      <dsp:spPr>
        <a:xfrm>
          <a:off x="5275816" y="1911"/>
          <a:ext cx="1601022" cy="800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COST</a:t>
          </a:r>
        </a:p>
      </dsp:txBody>
      <dsp:txXfrm>
        <a:off x="5299262" y="25357"/>
        <a:ext cx="1554130" cy="753619"/>
      </dsp:txXfrm>
    </dsp:sp>
    <dsp:sp modelId="{2202BCE2-2E74-4AD3-8193-2F64D2EA97E6}">
      <dsp:nvSpPr>
        <dsp:cNvPr id="0" name=""/>
        <dsp:cNvSpPr/>
      </dsp:nvSpPr>
      <dsp:spPr>
        <a:xfrm>
          <a:off x="5435919" y="802423"/>
          <a:ext cx="160102" cy="600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383"/>
              </a:lnTo>
              <a:lnTo>
                <a:pt x="160102" y="6003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99D82-AFD8-4AC7-8FCB-1C28CE12DE8E}">
      <dsp:nvSpPr>
        <dsp:cNvPr id="0" name=""/>
        <dsp:cNvSpPr/>
      </dsp:nvSpPr>
      <dsp:spPr>
        <a:xfrm>
          <a:off x="5596021" y="1002550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GPT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00B050"/>
              </a:solidFill>
            </a:rPr>
            <a:t>Reduced cost with GPT4o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2"/>
              </a:solidFill>
            </a:rPr>
            <a:t>Further optimization with mini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2"/>
              </a:solidFill>
            </a:rPr>
            <a:t>Fine Tune mini</a:t>
          </a:r>
        </a:p>
      </dsp:txBody>
      <dsp:txXfrm>
        <a:off x="5619467" y="1025996"/>
        <a:ext cx="1233926" cy="753619"/>
      </dsp:txXfrm>
    </dsp:sp>
    <dsp:sp modelId="{2ABE1850-035A-4208-BAFA-58457D70D1E9}">
      <dsp:nvSpPr>
        <dsp:cNvPr id="0" name=""/>
        <dsp:cNvSpPr/>
      </dsp:nvSpPr>
      <dsp:spPr>
        <a:xfrm>
          <a:off x="5435919" y="802423"/>
          <a:ext cx="160102" cy="160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1022"/>
              </a:lnTo>
              <a:lnTo>
                <a:pt x="160102" y="160102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8311CB-ABF1-4F4D-8468-622A12628D79}">
      <dsp:nvSpPr>
        <dsp:cNvPr id="0" name=""/>
        <dsp:cNvSpPr/>
      </dsp:nvSpPr>
      <dsp:spPr>
        <a:xfrm>
          <a:off x="5596021" y="2003190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AI Search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2"/>
              </a:solidFill>
            </a:rPr>
            <a:t>Hybrid/Vector Search instead of Semantic for optimal cost </a:t>
          </a:r>
        </a:p>
      </dsp:txBody>
      <dsp:txXfrm>
        <a:off x="5619467" y="2026636"/>
        <a:ext cx="1233926" cy="753619"/>
      </dsp:txXfrm>
    </dsp:sp>
    <dsp:sp modelId="{FC682D01-B57D-4E56-A3EF-4480B34F1998}">
      <dsp:nvSpPr>
        <dsp:cNvPr id="0" name=""/>
        <dsp:cNvSpPr/>
      </dsp:nvSpPr>
      <dsp:spPr>
        <a:xfrm>
          <a:off x="5435919" y="802423"/>
          <a:ext cx="160102" cy="26016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662"/>
              </a:lnTo>
              <a:lnTo>
                <a:pt x="160102" y="26016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E0BD0-E502-4BAD-8C68-3DABFB79F19B}">
      <dsp:nvSpPr>
        <dsp:cNvPr id="0" name=""/>
        <dsp:cNvSpPr/>
      </dsp:nvSpPr>
      <dsp:spPr>
        <a:xfrm>
          <a:off x="5596021" y="3003829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STT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>
            <a:solidFill>
              <a:schemeClr val="accent1"/>
            </a:solidFill>
          </a:endParaRPr>
        </a:p>
      </dsp:txBody>
      <dsp:txXfrm>
        <a:off x="5619467" y="3027275"/>
        <a:ext cx="1233926" cy="753619"/>
      </dsp:txXfrm>
    </dsp:sp>
    <dsp:sp modelId="{EF03136A-CDBA-483B-A0A5-BD6972BCFC43}">
      <dsp:nvSpPr>
        <dsp:cNvPr id="0" name=""/>
        <dsp:cNvSpPr/>
      </dsp:nvSpPr>
      <dsp:spPr>
        <a:xfrm>
          <a:off x="5435919" y="802423"/>
          <a:ext cx="160102" cy="3602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2301"/>
              </a:lnTo>
              <a:lnTo>
                <a:pt x="160102" y="360230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FD62C8-D5B1-4144-B773-EF02B98FB2AB}">
      <dsp:nvSpPr>
        <dsp:cNvPr id="0" name=""/>
        <dsp:cNvSpPr/>
      </dsp:nvSpPr>
      <dsp:spPr>
        <a:xfrm>
          <a:off x="5596021" y="4004468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TTS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>
            <a:solidFill>
              <a:schemeClr val="accent1"/>
            </a:solidFill>
          </a:endParaRPr>
        </a:p>
      </dsp:txBody>
      <dsp:txXfrm>
        <a:off x="5619467" y="4027914"/>
        <a:ext cx="1233926" cy="753619"/>
      </dsp:txXfrm>
    </dsp:sp>
    <dsp:sp modelId="{866D852D-6B0C-49EB-92ED-2B5257BC8CFB}">
      <dsp:nvSpPr>
        <dsp:cNvPr id="0" name=""/>
        <dsp:cNvSpPr/>
      </dsp:nvSpPr>
      <dsp:spPr>
        <a:xfrm>
          <a:off x="7277095" y="1911"/>
          <a:ext cx="1601022" cy="800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HUMAN LIKE CONVERSATION</a:t>
          </a:r>
        </a:p>
      </dsp:txBody>
      <dsp:txXfrm>
        <a:off x="7300541" y="25357"/>
        <a:ext cx="1554130" cy="753619"/>
      </dsp:txXfrm>
    </dsp:sp>
    <dsp:sp modelId="{F35DA690-AD24-4658-A219-85B597973C7D}">
      <dsp:nvSpPr>
        <dsp:cNvPr id="0" name=""/>
        <dsp:cNvSpPr/>
      </dsp:nvSpPr>
      <dsp:spPr>
        <a:xfrm>
          <a:off x="7437197" y="802423"/>
          <a:ext cx="160102" cy="600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383"/>
              </a:lnTo>
              <a:lnTo>
                <a:pt x="160102" y="6003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1E7EE-A2A4-4B42-A808-1926A5300EB5}">
      <dsp:nvSpPr>
        <dsp:cNvPr id="0" name=""/>
        <dsp:cNvSpPr/>
      </dsp:nvSpPr>
      <dsp:spPr>
        <a:xfrm>
          <a:off x="7597300" y="1002550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GPT</a:t>
          </a:r>
          <a:endParaRPr lang="en-US" sz="800" kern="1200" dirty="0">
            <a:solidFill>
              <a:srgbClr val="FF00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FF0000"/>
              </a:solidFill>
            </a:rPr>
            <a:t>Low latency multilingual human like conversation with GPT4o with voice 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>
            <a:solidFill>
              <a:schemeClr val="accent1"/>
            </a:solidFill>
          </a:endParaRPr>
        </a:p>
      </dsp:txBody>
      <dsp:txXfrm>
        <a:off x="7620746" y="1025996"/>
        <a:ext cx="1233926" cy="753619"/>
      </dsp:txXfrm>
    </dsp:sp>
    <dsp:sp modelId="{423B8ACA-36A2-4E74-9694-299E715A3894}">
      <dsp:nvSpPr>
        <dsp:cNvPr id="0" name=""/>
        <dsp:cNvSpPr/>
      </dsp:nvSpPr>
      <dsp:spPr>
        <a:xfrm>
          <a:off x="7437197" y="802423"/>
          <a:ext cx="160102" cy="160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1022"/>
              </a:lnTo>
              <a:lnTo>
                <a:pt x="160102" y="160102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EE651-497B-401F-9347-3C6D489896AC}">
      <dsp:nvSpPr>
        <dsp:cNvPr id="0" name=""/>
        <dsp:cNvSpPr/>
      </dsp:nvSpPr>
      <dsp:spPr>
        <a:xfrm>
          <a:off x="7597300" y="2003190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AI Search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>
            <a:solidFill>
              <a:schemeClr val="accent1"/>
            </a:solidFill>
          </a:endParaRPr>
        </a:p>
      </dsp:txBody>
      <dsp:txXfrm>
        <a:off x="7620746" y="2026636"/>
        <a:ext cx="1233926" cy="753619"/>
      </dsp:txXfrm>
    </dsp:sp>
    <dsp:sp modelId="{099DAF05-9E62-4518-AB3A-8CA2DECA305E}">
      <dsp:nvSpPr>
        <dsp:cNvPr id="0" name=""/>
        <dsp:cNvSpPr/>
      </dsp:nvSpPr>
      <dsp:spPr>
        <a:xfrm>
          <a:off x="7437197" y="802423"/>
          <a:ext cx="160102" cy="26016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662"/>
              </a:lnTo>
              <a:lnTo>
                <a:pt x="160102" y="26016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C74C3-7065-4574-839B-41A85B950612}">
      <dsp:nvSpPr>
        <dsp:cNvPr id="0" name=""/>
        <dsp:cNvSpPr/>
      </dsp:nvSpPr>
      <dsp:spPr>
        <a:xfrm>
          <a:off x="7597300" y="3003829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STT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2"/>
              </a:solidFill>
            </a:rPr>
            <a:t>Stream Audio for Interruption Handling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FF0000"/>
              </a:solidFill>
            </a:rPr>
            <a:t>Diarization of small clips</a:t>
          </a:r>
        </a:p>
      </dsp:txBody>
      <dsp:txXfrm>
        <a:off x="7620746" y="3027275"/>
        <a:ext cx="1233926" cy="753619"/>
      </dsp:txXfrm>
    </dsp:sp>
    <dsp:sp modelId="{5A26A4F2-DD80-4F84-B74B-C0E8D5316E46}">
      <dsp:nvSpPr>
        <dsp:cNvPr id="0" name=""/>
        <dsp:cNvSpPr/>
      </dsp:nvSpPr>
      <dsp:spPr>
        <a:xfrm>
          <a:off x="7437197" y="802423"/>
          <a:ext cx="160102" cy="3602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2301"/>
              </a:lnTo>
              <a:lnTo>
                <a:pt x="160102" y="360230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F9232-2893-429D-AC94-B103CF557427}">
      <dsp:nvSpPr>
        <dsp:cNvPr id="0" name=""/>
        <dsp:cNvSpPr/>
      </dsp:nvSpPr>
      <dsp:spPr>
        <a:xfrm>
          <a:off x="7597300" y="4004468"/>
          <a:ext cx="1280818" cy="80051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accent1"/>
              </a:solidFill>
            </a:rPr>
            <a:t>TTS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00B050"/>
              </a:solidFill>
            </a:rPr>
            <a:t>CNV for Natural Sounding Voice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rgbClr val="FF0000"/>
              </a:solidFill>
            </a:rPr>
            <a:t>CNV for Marathi</a:t>
          </a:r>
        </a:p>
      </dsp:txBody>
      <dsp:txXfrm>
        <a:off x="7620746" y="4027914"/>
        <a:ext cx="1233926" cy="7536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4A237-5945-4AD3-80F6-1FC2620A0699}">
      <dsp:nvSpPr>
        <dsp:cNvPr id="0" name=""/>
        <dsp:cNvSpPr/>
      </dsp:nvSpPr>
      <dsp:spPr>
        <a:xfrm>
          <a:off x="3162562" y="578"/>
          <a:ext cx="939002" cy="46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AI Design Win</a:t>
          </a:r>
        </a:p>
      </dsp:txBody>
      <dsp:txXfrm>
        <a:off x="3176313" y="14329"/>
        <a:ext cx="911500" cy="441999"/>
      </dsp:txXfrm>
    </dsp:sp>
    <dsp:sp modelId="{87FC0BE6-3434-464D-892F-828B88A43DC7}">
      <dsp:nvSpPr>
        <dsp:cNvPr id="0" name=""/>
        <dsp:cNvSpPr/>
      </dsp:nvSpPr>
      <dsp:spPr>
        <a:xfrm rot="1886250">
          <a:off x="4210053" y="802186"/>
          <a:ext cx="967425" cy="16432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259351" y="835051"/>
        <a:ext cx="868830" cy="98595"/>
      </dsp:txXfrm>
    </dsp:sp>
    <dsp:sp modelId="{92843566-3E70-4269-9ECD-155B242E128A}">
      <dsp:nvSpPr>
        <dsp:cNvPr id="0" name=""/>
        <dsp:cNvSpPr/>
      </dsp:nvSpPr>
      <dsp:spPr>
        <a:xfrm>
          <a:off x="4226551" y="1298618"/>
          <a:ext cx="3057834" cy="469501"/>
        </a:xfrm>
        <a:prstGeom prst="roundRect">
          <a:avLst>
            <a:gd name="adj" fmla="val 10000"/>
          </a:avLst>
        </a:prstGeom>
        <a:solidFill>
          <a:srgbClr val="49C5B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Scale the Success</a:t>
          </a:r>
        </a:p>
      </dsp:txBody>
      <dsp:txXfrm>
        <a:off x="4240302" y="1312369"/>
        <a:ext cx="3030332" cy="441999"/>
      </dsp:txXfrm>
    </dsp:sp>
    <dsp:sp modelId="{3A191749-826E-4AC6-871F-815094901231}">
      <dsp:nvSpPr>
        <dsp:cNvPr id="0" name=""/>
        <dsp:cNvSpPr/>
      </dsp:nvSpPr>
      <dsp:spPr>
        <a:xfrm rot="10769659">
          <a:off x="3138221" y="1470037"/>
          <a:ext cx="967425" cy="16432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3187518" y="1502902"/>
        <a:ext cx="868830" cy="98595"/>
      </dsp:txXfrm>
    </dsp:sp>
    <dsp:sp modelId="{71786688-92A2-4E20-8B59-FA3350E56F3F}">
      <dsp:nvSpPr>
        <dsp:cNvPr id="0" name=""/>
        <dsp:cNvSpPr/>
      </dsp:nvSpPr>
      <dsp:spPr>
        <a:xfrm>
          <a:off x="0" y="1336100"/>
          <a:ext cx="3017316" cy="46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Drive Customer Success with v-Next Use Case</a:t>
          </a:r>
        </a:p>
      </dsp:txBody>
      <dsp:txXfrm>
        <a:off x="13751" y="1349851"/>
        <a:ext cx="2989814" cy="441999"/>
      </dsp:txXfrm>
    </dsp:sp>
    <dsp:sp modelId="{D2DE01F4-7388-4B5E-A5D7-BACC7D3B3A97}">
      <dsp:nvSpPr>
        <dsp:cNvPr id="0" name=""/>
        <dsp:cNvSpPr/>
      </dsp:nvSpPr>
      <dsp:spPr>
        <a:xfrm rot="19669921">
          <a:off x="2086648" y="820927"/>
          <a:ext cx="967425" cy="16432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35946" y="853792"/>
        <a:ext cx="868830" cy="985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AB1F9-5736-4B81-BD37-1364593D2F97}">
      <dsp:nvSpPr>
        <dsp:cNvPr id="0" name=""/>
        <dsp:cNvSpPr/>
      </dsp:nvSpPr>
      <dsp:spPr>
        <a:xfrm>
          <a:off x="2665382" y="1116329"/>
          <a:ext cx="1364403" cy="1364403"/>
        </a:xfrm>
        <a:prstGeom prst="gear9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V-Next Use Case</a:t>
          </a:r>
        </a:p>
      </dsp:txBody>
      <dsp:txXfrm>
        <a:off x="2939688" y="1435934"/>
        <a:ext cx="815791" cy="701331"/>
      </dsp:txXfrm>
    </dsp:sp>
    <dsp:sp modelId="{CAE24AD9-C65E-4E48-83AF-2EA4DE1CA157}">
      <dsp:nvSpPr>
        <dsp:cNvPr id="0" name=""/>
        <dsp:cNvSpPr/>
      </dsp:nvSpPr>
      <dsp:spPr>
        <a:xfrm>
          <a:off x="1871548" y="793834"/>
          <a:ext cx="992293" cy="992293"/>
        </a:xfrm>
        <a:prstGeom prst="gear6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AI Innovation</a:t>
          </a:r>
        </a:p>
      </dsp:txBody>
      <dsp:txXfrm>
        <a:off x="2121361" y="1045157"/>
        <a:ext cx="492667" cy="489647"/>
      </dsp:txXfrm>
    </dsp:sp>
    <dsp:sp modelId="{29F0313F-AEBF-4519-AEDF-BD71EF84AA72}">
      <dsp:nvSpPr>
        <dsp:cNvPr id="0" name=""/>
        <dsp:cNvSpPr/>
      </dsp:nvSpPr>
      <dsp:spPr>
        <a:xfrm rot="20700000">
          <a:off x="2427333" y="109253"/>
          <a:ext cx="972244" cy="972244"/>
        </a:xfrm>
        <a:prstGeom prst="gear6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Industry Need</a:t>
          </a:r>
        </a:p>
      </dsp:txBody>
      <dsp:txXfrm rot="-20700000">
        <a:off x="2640575" y="322495"/>
        <a:ext cx="545761" cy="545761"/>
      </dsp:txXfrm>
    </dsp:sp>
    <dsp:sp modelId="{F5469E60-EC66-4622-94F3-7BB1AC60702E}">
      <dsp:nvSpPr>
        <dsp:cNvPr id="0" name=""/>
        <dsp:cNvSpPr/>
      </dsp:nvSpPr>
      <dsp:spPr>
        <a:xfrm>
          <a:off x="2542737" y="920328"/>
          <a:ext cx="1746436" cy="1746436"/>
        </a:xfrm>
        <a:prstGeom prst="circularArrow">
          <a:avLst>
            <a:gd name="adj1" fmla="val 4687"/>
            <a:gd name="adj2" fmla="val 299029"/>
            <a:gd name="adj3" fmla="val 2453442"/>
            <a:gd name="adj4" fmla="val 16003696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CA476-769A-433D-A70A-CD9642E5267D}">
      <dsp:nvSpPr>
        <dsp:cNvPr id="0" name=""/>
        <dsp:cNvSpPr/>
      </dsp:nvSpPr>
      <dsp:spPr>
        <a:xfrm>
          <a:off x="1695815" y="581631"/>
          <a:ext cx="1268894" cy="126889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446145"/>
            <a:satOff val="-23035"/>
            <a:lumOff val="215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1A5D0-91DC-44AF-9A30-42E2E7EBB9C9}">
      <dsp:nvSpPr>
        <dsp:cNvPr id="0" name=""/>
        <dsp:cNvSpPr/>
      </dsp:nvSpPr>
      <dsp:spPr>
        <a:xfrm>
          <a:off x="2202443" y="-96350"/>
          <a:ext cx="1368124" cy="136812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892290"/>
            <a:satOff val="-46070"/>
            <a:lumOff val="431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62AEE-2EA2-43B0-8866-C5A0C867F16E}">
      <dsp:nvSpPr>
        <dsp:cNvPr id="0" name=""/>
        <dsp:cNvSpPr/>
      </dsp:nvSpPr>
      <dsp:spPr>
        <a:xfrm>
          <a:off x="673" y="1252842"/>
          <a:ext cx="1384089" cy="553635"/>
        </a:xfrm>
        <a:prstGeom prst="chevron">
          <a:avLst/>
        </a:prstGeom>
        <a:solidFill>
          <a:schemeClr val="tx2"/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bg1"/>
              </a:solidFill>
            </a:rPr>
            <a:t>Reusable IP / </a:t>
          </a:r>
          <a:r>
            <a:rPr lang="en-US" sz="800" kern="1200" err="1">
              <a:solidFill>
                <a:schemeClr val="bg1"/>
              </a:solidFill>
            </a:rPr>
            <a:t>Winwire</a:t>
          </a:r>
          <a:r>
            <a:rPr lang="en-US" sz="800" kern="1200">
              <a:solidFill>
                <a:schemeClr val="bg1"/>
              </a:solidFill>
            </a:rPr>
            <a:t> </a:t>
          </a:r>
        </a:p>
      </dsp:txBody>
      <dsp:txXfrm>
        <a:off x="277491" y="1252842"/>
        <a:ext cx="830454" cy="553635"/>
      </dsp:txXfrm>
    </dsp:sp>
    <dsp:sp modelId="{D215F4EE-D039-4498-BBAF-1AA495ADA8C7}">
      <dsp:nvSpPr>
        <dsp:cNvPr id="0" name=""/>
        <dsp:cNvSpPr/>
      </dsp:nvSpPr>
      <dsp:spPr>
        <a:xfrm>
          <a:off x="1204831" y="1299901"/>
          <a:ext cx="1148794" cy="459517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Tech Briefings</a:t>
          </a:r>
        </a:p>
      </dsp:txBody>
      <dsp:txXfrm>
        <a:off x="1434590" y="1299901"/>
        <a:ext cx="689277" cy="459517"/>
      </dsp:txXfrm>
    </dsp:sp>
    <dsp:sp modelId="{782976C2-2CBC-4D75-B44F-E1936477696D}">
      <dsp:nvSpPr>
        <dsp:cNvPr id="0" name=""/>
        <dsp:cNvSpPr/>
      </dsp:nvSpPr>
      <dsp:spPr>
        <a:xfrm>
          <a:off x="2192794" y="1299901"/>
          <a:ext cx="1148794" cy="459517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Envisioning Workshops</a:t>
          </a:r>
        </a:p>
      </dsp:txBody>
      <dsp:txXfrm>
        <a:off x="2422553" y="1299901"/>
        <a:ext cx="689277" cy="459517"/>
      </dsp:txXfrm>
    </dsp:sp>
    <dsp:sp modelId="{9236E330-8CB5-4993-90E4-78C1A43193F0}">
      <dsp:nvSpPr>
        <dsp:cNvPr id="0" name=""/>
        <dsp:cNvSpPr/>
      </dsp:nvSpPr>
      <dsp:spPr>
        <a:xfrm>
          <a:off x="3180757" y="1299901"/>
          <a:ext cx="1148794" cy="459517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Architecture Design</a:t>
          </a:r>
        </a:p>
      </dsp:txBody>
      <dsp:txXfrm>
        <a:off x="3410516" y="1299901"/>
        <a:ext cx="689277" cy="459517"/>
      </dsp:txXfrm>
    </dsp:sp>
    <dsp:sp modelId="{DBD34C11-6041-402B-AAD0-E8D40CB17ED2}">
      <dsp:nvSpPr>
        <dsp:cNvPr id="0" name=""/>
        <dsp:cNvSpPr/>
      </dsp:nvSpPr>
      <dsp:spPr>
        <a:xfrm>
          <a:off x="4168720" y="1299901"/>
          <a:ext cx="1148794" cy="459517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Win an MVP</a:t>
          </a:r>
        </a:p>
      </dsp:txBody>
      <dsp:txXfrm>
        <a:off x="4398479" y="1299901"/>
        <a:ext cx="689277" cy="459517"/>
      </dsp:txXfrm>
    </dsp:sp>
    <dsp:sp modelId="{2107EEBB-0B85-47F7-870E-A21553301001}">
      <dsp:nvSpPr>
        <dsp:cNvPr id="0" name=""/>
        <dsp:cNvSpPr/>
      </dsp:nvSpPr>
      <dsp:spPr>
        <a:xfrm>
          <a:off x="5156683" y="1299901"/>
          <a:ext cx="1148794" cy="459517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Productionize with Partner/CSA </a:t>
          </a:r>
        </a:p>
      </dsp:txBody>
      <dsp:txXfrm>
        <a:off x="5386442" y="1299901"/>
        <a:ext cx="689277" cy="459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937C3-FBA9-4970-AF73-2409DFF6FDA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3B98E-0DE4-4140-9003-24C489152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1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McKinsey Sans"/>
              </a:rPr>
              <a:t>virtual assistants, agent-assist tools, and AI-powered voice analytics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3B98E-0DE4-4140-9003-24C489152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McKinsey Sans"/>
              </a:rPr>
              <a:t>virtual assistants, agent-assist tools, and AI-powered voice analytics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3B98E-0DE4-4140-9003-24C489152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2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5704C3-4B38-4CC6-A459-EAEF7C3DB8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31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3B98E-0DE4-4140-9003-24C489152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9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5704C3-4B38-4CC6-A459-EAEF7C3DB8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45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e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4108-BE92-849A-B204-DC436E644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C8B9A-D891-571E-9E75-D40FF1408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CA3E2-BDCD-BC1F-BC55-05389EBE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E775B-BF1F-358F-B6F3-76B35C33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3F9BB-A0D9-9221-15BB-7DC4C9E7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5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44CD-9E35-AEEE-3CAE-304B1CC8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04CC5-BD95-C4C7-E0CC-7D2A8CFD3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99B82-CDBB-5A3A-E74F-AF0D1FF8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C50B5-F02B-8618-E3B5-13E48FAD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E899-AF37-3396-BADC-6383D725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1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005B5F-38BA-610F-2D9A-FB50E2D4F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3A7BB-85AC-CF08-DCAC-C6381D763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AE6FA-D1D4-0705-27CA-D08A3055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B550C-9A0C-467F-9060-0EAC454C3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C0D5C-1758-B6E9-9413-39802817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51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748F-FFED-3E21-B85B-021E7DB4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62F5C-DDAC-67AB-EBFF-7680CD353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94E55-F1F8-9D2F-C118-4FA76CD3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D274B-E344-5149-685F-047E05AFA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E6587-5604-B527-B843-F6850006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60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65F6-E2C4-2D4F-FA9F-1D5E87DD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BA976-CC0F-FDC9-A9FC-1E376EE4C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31D46-F6CD-E052-749D-3E543A5F6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E477-501D-23AB-FAB0-D70D9EEAB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45B06-AEC0-DE2D-6217-7B899E2E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66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430F-D814-DD90-193B-BCEC7427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C256B-BD90-33DC-E4D7-443A35D7C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A2A99-89DF-C246-FDE6-B8A76451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7A37B-B089-CEEC-B38E-25D1714F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5DD96-AE01-3D3D-9F1A-F95D19E7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05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1A5E-A93B-F927-A3AE-AF880769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3C258-7E3D-73EB-0562-EC17C063F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755F4-C451-2ECD-29BD-C9533F08C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73B49-5D18-E9CB-803C-B3FF5ECA7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CFE2F-DC75-5B0D-E475-06E5E052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1F283-CD2E-865E-7CE3-8F7F55AC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20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B7EC-8A3C-ADAE-6D45-4FE3B4D7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4CDE6-24EA-2261-27A3-68AE940F9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FA6BF-57B3-322F-33D1-C51346D2C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93957-25DC-663B-3962-BE4B61444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02567-EC3F-3B69-0F72-17BB0AC56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861F0C-4EE2-D762-2058-FD5F66A7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1BE84-D3CD-A7A3-D74E-F829F4FB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D533B5-8AA7-9C8B-DB63-E0EBFD36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91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88B3-53F4-E249-17C8-F95501AF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F929-711D-0123-DCC6-2C163A41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9A7FC-E4E4-794C-659C-486B0C83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097AB-61F7-5DFF-3685-E6653BE8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20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057E01-1233-57E6-A44B-8F10842C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B92DE-B77B-A2EF-E34D-7448EFD9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BE253-3207-B996-0E50-603F5593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14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5AC7-BE9C-330F-71E0-9AC65F2D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0932-CC06-4886-BEA2-BD3D5E84F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47324-CC55-674D-D572-979AEA153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8121F-9371-2740-6E12-45DFE96E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72145-C133-7A81-C90E-066F7C185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D0A14-E5D4-4A88-FA0C-F662B165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5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47C4-7225-A92A-F465-DF4171B99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FEAE0-A7DF-310F-B38B-7E21A457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CF53F-566C-34AC-C943-6D6DFF26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463C7-AC4C-EDED-F3DB-93BCA4CEB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60AAA-CC9A-E848-0C7D-6B4122EC6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84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35EC-DBF7-FAC5-70E3-AB9839419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1127E-4253-1944-1700-D3E67A2E6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EBB10-17D7-E1FC-B727-A9A98DE32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67F54-6A3E-B9A9-9AA8-1F06E717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32E1B-B6FF-8EC1-F4FC-FDC9B7F0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81665-7233-1C3B-208D-6D50F1D9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10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43F0-7F8B-E8CB-8990-9A04BB96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88EC1A-F4E4-25F3-9C51-B56D1BC7F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3639-8AF7-5AA9-1E10-D2C9C3FD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8603-5193-339C-8BF9-5985B509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EB171-3F17-46C4-E326-D0F99836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97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10B62F-145C-C819-B155-9B119B0DF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CF5D7-5D47-0BCE-BCCB-F712DC452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E8509-16EF-4DE4-A32E-DDC4A034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7C30B-DBD0-FB6C-050B-52A582CE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41B9F-BE45-18C8-2744-7A9E5C28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891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bg1"/>
                </a:solidFill>
                <a:latin typeface="+mj-l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358733706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tx1"/>
                </a:solidFill>
                <a:latin typeface="+mj-lt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83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16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17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16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45A1-3E0B-C8D1-C8FF-044541D8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B0885-0194-D30D-7F0F-727B67315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30F18-AF4C-C017-D567-478DFC551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1B403-6352-010E-C618-9301F051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0D99F-7710-AD9A-34ED-FF2B26AD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601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11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04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8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64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66185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031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8836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100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540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8571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B2C3-940A-8C86-DF76-DAC22016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C234A-85C9-007D-8781-5BAB70B9B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8A317-6596-04C8-4B34-C51DE952F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9EC1E-1CDB-120B-06CC-39EB14E11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53B5B-EDF7-1B4D-3724-53F12D16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B780C-AF3A-C12F-7586-A52D2EA0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028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3866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178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019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8063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302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0755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35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67621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0409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309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FC75-9CD3-E7CB-6E1E-F64B5DC6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6AA96-08B8-9005-911B-B50FDF482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562F5-4C93-7645-9D9C-AA07E4D7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90E01-AC9E-5C31-12AA-C190FB867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8CE00-2B53-951B-6B00-555C2D12D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335C5-05C1-3C45-E562-A2C0990FB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E21F53-572C-4057-3D96-B15A824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FFC84C-9668-9B2B-92FA-267A0984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63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928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7641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61891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5659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8214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784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4754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5682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28947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3451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ADA8-F03C-7C58-D31F-63A78AF6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6FF2B-F152-BEFD-B841-8035D97A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F776B-43E3-92B4-258B-B126E0C0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BBA4D-48B8-E4AF-CF2F-DE7A8F42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418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81179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9891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091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33845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1829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042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7194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746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79857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10162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E3243-813D-7447-46BB-65EE09015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B3093-F501-5328-D9AF-3A37067B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A6057-802F-69C7-4397-25518679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874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32723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34387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26086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7930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0596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923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719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3581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0824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2710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3B4A-5F8D-480A-8F6B-A3C547A8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429EB-5223-08BA-44EE-341FE0F9E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E3A43-1838-659C-0E3A-CEC4CF42F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053EB-A311-C34B-3C4C-B7217D34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3F348-F524-3D44-DD6E-E2DCA7E3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B8804-7463-B607-D0C1-01CC0A35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205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4200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31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2644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357429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8850996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306894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86046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32508756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8466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2066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F046-80F6-230C-D9D0-B7C2792C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F96DE-768F-9E44-A2B7-82F8DFE04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A1C2C-73D4-9891-F832-F28FD1287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CA905-5D23-D1BB-385D-CF872D46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E285-F12D-61BB-4F1A-BF70A345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06A8C-D66A-B6B2-1E08-F084E568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081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906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425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18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4160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00" y="585216"/>
            <a:ext cx="11011601" cy="307777"/>
          </a:xfrm>
        </p:spPr>
        <p:txBody>
          <a:bodyPr/>
          <a:lstStyle>
            <a:lvl1pPr algn="ctr"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66246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63" Type="http://schemas.openxmlformats.org/officeDocument/2006/relationships/slideLayout" Target="../slideLayouts/slideLayout85.xml"/><Relationship Id="rId68" Type="http://schemas.openxmlformats.org/officeDocument/2006/relationships/slideLayout" Target="../slideLayouts/slideLayout90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3" Type="http://schemas.openxmlformats.org/officeDocument/2006/relationships/slideLayout" Target="../slideLayouts/slideLayout75.xml"/><Relationship Id="rId58" Type="http://schemas.openxmlformats.org/officeDocument/2006/relationships/slideLayout" Target="../slideLayouts/slideLayout80.xml"/><Relationship Id="rId66" Type="http://schemas.openxmlformats.org/officeDocument/2006/relationships/slideLayout" Target="../slideLayouts/slideLayout88.xml"/><Relationship Id="rId7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61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56" Type="http://schemas.openxmlformats.org/officeDocument/2006/relationships/slideLayout" Target="../slideLayouts/slideLayout78.xml"/><Relationship Id="rId64" Type="http://schemas.openxmlformats.org/officeDocument/2006/relationships/slideLayout" Target="../slideLayouts/slideLayout86.xml"/><Relationship Id="rId6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30.xml"/><Relationship Id="rId51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59" Type="http://schemas.openxmlformats.org/officeDocument/2006/relationships/slideLayout" Target="../slideLayouts/slideLayout81.xml"/><Relationship Id="rId67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63.xml"/><Relationship Id="rId54" Type="http://schemas.openxmlformats.org/officeDocument/2006/relationships/slideLayout" Target="../slideLayouts/slideLayout76.xml"/><Relationship Id="rId62" Type="http://schemas.openxmlformats.org/officeDocument/2006/relationships/slideLayout" Target="../slideLayouts/slideLayout84.xml"/><Relationship Id="rId70" Type="http://schemas.openxmlformats.org/officeDocument/2006/relationships/slideLayout" Target="../slideLayouts/slideLayout92.xml"/><Relationship Id="rId75" Type="http://schemas.openxmlformats.org/officeDocument/2006/relationships/image" Target="../media/image2.sv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Relationship Id="rId57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74.xml"/><Relationship Id="rId60" Type="http://schemas.openxmlformats.org/officeDocument/2006/relationships/slideLayout" Target="../slideLayouts/slideLayout82.xml"/><Relationship Id="rId65" Type="http://schemas.openxmlformats.org/officeDocument/2006/relationships/slideLayout" Target="../slideLayouts/slideLayout87.xml"/><Relationship Id="rId73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56.xml"/><Relationship Id="rId50" Type="http://schemas.openxmlformats.org/officeDocument/2006/relationships/slideLayout" Target="../slideLayouts/slideLayout72.xml"/><Relationship Id="rId55" Type="http://schemas.openxmlformats.org/officeDocument/2006/relationships/slideLayout" Target="../slideLayouts/slideLayout77.xml"/><Relationship Id="rId7" Type="http://schemas.openxmlformats.org/officeDocument/2006/relationships/slideLayout" Target="../slideLayouts/slideLayout29.xml"/><Relationship Id="rId71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BA5F4-898E-D921-FD58-153F4FCA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77A89-734B-2D04-2324-FF4CA9AFC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EC70-4BE6-6F0C-10AD-D9636AF073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09A9B2-D084-468D-B347-E9A10CD951B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DAE8-87C8-FDE1-1665-E15D1C56A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53766-3EDD-23EC-4666-EECA4BDA3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D38ED5-A6F0-4F12-B1FF-13B456261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41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CBB7C-206B-40E7-7392-B4F41D376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E1B44-DE20-47C2-98D3-F962E66AA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C1D7-EC5B-DA0F-9F7C-0B3FCF262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68CA04-E93A-42F5-9A66-DAD65BA4F1EB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8023C-8494-9F8A-5997-84595EFA2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23D9F-791A-276E-3432-BEC6531E8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49E8C9-0A36-4EAF-ADBE-1190AB31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5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5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  <p:sldLayoutId id="2147483725" r:id="rId53"/>
    <p:sldLayoutId id="2147483726" r:id="rId54"/>
    <p:sldLayoutId id="2147483727" r:id="rId55"/>
    <p:sldLayoutId id="2147483728" r:id="rId56"/>
    <p:sldLayoutId id="2147483729" r:id="rId57"/>
    <p:sldLayoutId id="2147483730" r:id="rId58"/>
    <p:sldLayoutId id="2147483731" r:id="rId59"/>
    <p:sldLayoutId id="2147483732" r:id="rId60"/>
    <p:sldLayoutId id="2147483733" r:id="rId61"/>
    <p:sldLayoutId id="2147483734" r:id="rId62"/>
    <p:sldLayoutId id="2147483735" r:id="rId63"/>
    <p:sldLayoutId id="2147483736" r:id="rId64"/>
    <p:sldLayoutId id="2147483737" r:id="rId65"/>
    <p:sldLayoutId id="2147483738" r:id="rId66"/>
    <p:sldLayoutId id="2147483739" r:id="rId67"/>
    <p:sldLayoutId id="2147483740" r:id="rId68"/>
    <p:sldLayoutId id="2147483741" r:id="rId69"/>
    <p:sldLayoutId id="2147483742" r:id="rId70"/>
    <p:sldLayoutId id="2147483743" r:id="rId71"/>
    <p:sldLayoutId id="2147483744" r:id="rId7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hyperlink" Target="https://www.mckinsey.com/capabilities/operations/our-insights/where-is-customer-care-in-2024#/" TargetMode="External"/><Relationship Id="rId12" Type="http://schemas.openxmlformats.org/officeDocument/2006/relationships/image" Target="../media/image52.svg"/><Relationship Id="rId17" Type="http://schemas.microsoft.com/office/2007/relationships/diagramDrawing" Target="../diagrams/drawing2.xml"/><Relationship Id="rId2" Type="http://schemas.openxmlformats.org/officeDocument/2006/relationships/diagramData" Target="../diagrams/data1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1.png"/><Relationship Id="rId5" Type="http://schemas.openxmlformats.org/officeDocument/2006/relationships/diagramColors" Target="../diagrams/colors1.xml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50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9.png"/><Relationship Id="rId1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5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4.svg"/><Relationship Id="rId9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06.safelinks.protection.outlook.com/?url=https%3A%2F%2Fmsit.powerbi.com%2Fgroups%2Fme%2Freports%2Fb26c8f43-ba04-478a-9704-fca23fdeee81%2Feccdc6d3ec083573b0a2%3Fexperience%3Dpower-bi&amp;data=05%7C02%7Cshagrawal%40microsoft.com%7C8029d8a276b94748caa008dcaccd3b16%7C72f988bf86f141af91ab2d7cd011db47%7C1%7C0%7C638575244993657266%7CUnknown%7CTWFpbGZsb3d8eyJWIjoiMC4wLjAwMDAiLCJQIjoiV2luMzIiLCJBTiI6Ik1haWwiLCJXVCI6Mn0%3D%7C0%7C%7C%7C&amp;sdata=9ViuN9OaxaNwnT06jlUyRau42f6yRDokEMayUtpIV6o%3D&amp;reserved=0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iusecaseexplorer.microsoft.com/contact-cent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diagramData" Target="../diagrams/data10.xml"/><Relationship Id="rId26" Type="http://schemas.openxmlformats.org/officeDocument/2006/relationships/diagramColors" Target="../diagrams/colors11.xml"/><Relationship Id="rId3" Type="http://schemas.openxmlformats.org/officeDocument/2006/relationships/diagramData" Target="../diagrams/data7.xml"/><Relationship Id="rId21" Type="http://schemas.openxmlformats.org/officeDocument/2006/relationships/diagramColors" Target="../diagrams/colors10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5" Type="http://schemas.openxmlformats.org/officeDocument/2006/relationships/diagramQuickStyle" Target="../diagrams/quickStyle11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9.xml"/><Relationship Id="rId20" Type="http://schemas.openxmlformats.org/officeDocument/2006/relationships/diagramQuickStyle" Target="../diagrams/quickStyle10.xml"/><Relationship Id="rId29" Type="http://schemas.openxmlformats.org/officeDocument/2006/relationships/image" Target="../media/image61.svg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24" Type="http://schemas.openxmlformats.org/officeDocument/2006/relationships/diagramLayout" Target="../diagrams/layout11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23" Type="http://schemas.openxmlformats.org/officeDocument/2006/relationships/diagramData" Target="../diagrams/data11.xml"/><Relationship Id="rId28" Type="http://schemas.openxmlformats.org/officeDocument/2006/relationships/image" Target="../media/image60.png"/><Relationship Id="rId10" Type="http://schemas.openxmlformats.org/officeDocument/2006/relationships/diagramQuickStyle" Target="../diagrams/quickStyle8.xml"/><Relationship Id="rId19" Type="http://schemas.openxmlformats.org/officeDocument/2006/relationships/diagramLayout" Target="../diagrams/layout10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Relationship Id="rId22" Type="http://schemas.microsoft.com/office/2007/relationships/diagramDrawing" Target="../diagrams/drawing10.xml"/><Relationship Id="rId27" Type="http://schemas.microsoft.com/office/2007/relationships/diagramDrawing" Target="../diagrams/drawin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683BE-CC06-2805-D220-A9D736E5C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86" y="3199856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Voice 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96C1F-11E7-7340-2D04-A91FC1436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Shikha Agrawal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Radio microphone">
            <a:extLst>
              <a:ext uri="{FF2B5EF4-FFF2-40B4-BE49-F238E27FC236}">
                <a16:creationId xmlns:a16="http://schemas.microsoft.com/office/drawing/2014/main" id="{BBDCB94A-D9CA-34CE-5E21-CC034924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23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57DF-7A45-0733-A4C8-11EA37B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Assets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8E97816-7183-A4D9-49A3-5B708ADFE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644008"/>
              </p:ext>
            </p:extLst>
          </p:nvPr>
        </p:nvGraphicFramePr>
        <p:xfrm>
          <a:off x="1721607" y="1264951"/>
          <a:ext cx="8128000" cy="597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87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6E66-44D3-5A4E-9EE9-9B5E1970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StreamingCallCenter">
            <a:hlinkClick r:id="" action="ppaction://media"/>
            <a:extLst>
              <a:ext uri="{FF2B5EF4-FFF2-40B4-BE49-F238E27FC236}">
                <a16:creationId xmlns:a16="http://schemas.microsoft.com/office/drawing/2014/main" id="{0918D59D-6605-EE14-03E6-C0ECCD7A0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01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erial view of a highway near the ocean">
            <a:extLst>
              <a:ext uri="{FF2B5EF4-FFF2-40B4-BE49-F238E27FC236}">
                <a16:creationId xmlns:a16="http://schemas.microsoft.com/office/drawing/2014/main" id="{80EEE231-25A7-FC87-E392-4654B086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64584-73AB-1BED-EB59-4C3A3D83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0" y="0"/>
            <a:ext cx="5669280" cy="685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415112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9351455-B204-E486-B8C6-ACA4823E20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682336"/>
              </p:ext>
            </p:extLst>
          </p:nvPr>
        </p:nvGraphicFramePr>
        <p:xfrm>
          <a:off x="878086" y="2979901"/>
          <a:ext cx="5332067" cy="3398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9E7E89-F6EB-C29C-02BD-92E64CFCCD5D}"/>
              </a:ext>
            </a:extLst>
          </p:cNvPr>
          <p:cNvSpPr txBox="1"/>
          <p:nvPr/>
        </p:nvSpPr>
        <p:spPr>
          <a:xfrm>
            <a:off x="509405" y="6378324"/>
            <a:ext cx="11117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7"/>
              </a:rPr>
              <a:t>Ref Where is customer care in 2024? | McKinsey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75634F-D9CA-0ADB-9F8F-D83B13A98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074" y="3925054"/>
            <a:ext cx="22384" cy="142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B3354F-CDFD-2633-314D-D028A21B47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6105" y="1007068"/>
            <a:ext cx="4131536" cy="264214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3F62147-C893-9B15-121B-D5A704A274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99371" y="1030279"/>
            <a:ext cx="4610171" cy="3801969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68DF1FC-7455-6D71-3B1E-78C22AD9A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576072"/>
              </p:ext>
            </p:extLst>
          </p:nvPr>
        </p:nvGraphicFramePr>
        <p:xfrm>
          <a:off x="6285218" y="4410265"/>
          <a:ext cx="4736555" cy="256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205774E-BEB9-8459-B5D1-08CAB51C16CB}"/>
              </a:ext>
            </a:extLst>
          </p:cNvPr>
          <p:cNvSpPr txBox="1"/>
          <p:nvPr/>
        </p:nvSpPr>
        <p:spPr>
          <a:xfrm>
            <a:off x="7021585" y="5092117"/>
            <a:ext cx="347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AI Interventions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522C8E2-ECF6-FF42-CCFE-034CB79E9FC4}"/>
              </a:ext>
            </a:extLst>
          </p:cNvPr>
          <p:cNvSpPr txBox="1">
            <a:spLocks/>
          </p:cNvSpPr>
          <p:nvPr/>
        </p:nvSpPr>
        <p:spPr>
          <a:xfrm>
            <a:off x="300295" y="-2279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Customer Care - Market Research</a:t>
            </a:r>
          </a:p>
        </p:txBody>
      </p:sp>
    </p:spTree>
    <p:extLst>
      <p:ext uri="{BB962C8B-B14F-4D97-AF65-F5344CB8AC3E}">
        <p14:creationId xmlns:p14="http://schemas.microsoft.com/office/powerpoint/2010/main" val="48362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E81860-424F-2710-19B9-2ADAB45B2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39" y="1188076"/>
            <a:ext cx="6695900" cy="5530318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EFD00EB-4F02-F8BA-A8FD-52CD227C97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153612"/>
              </p:ext>
            </p:extLst>
          </p:nvPr>
        </p:nvGraphicFramePr>
        <p:xfrm>
          <a:off x="805721" y="1177073"/>
          <a:ext cx="2709266" cy="5322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F7BFC55C-AD09-A626-3399-0CD60B4E9270}"/>
              </a:ext>
            </a:extLst>
          </p:cNvPr>
          <p:cNvSpPr txBox="1">
            <a:spLocks/>
          </p:cNvSpPr>
          <p:nvPr/>
        </p:nvSpPr>
        <p:spPr>
          <a:xfrm>
            <a:off x="75502" y="-227934"/>
            <a:ext cx="1211649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Customer Care – Current State of AI Adoption</a:t>
            </a:r>
          </a:p>
        </p:txBody>
      </p:sp>
    </p:spTree>
    <p:extLst>
      <p:ext uri="{BB962C8B-B14F-4D97-AF65-F5344CB8AC3E}">
        <p14:creationId xmlns:p14="http://schemas.microsoft.com/office/powerpoint/2010/main" val="406566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1063A-EA5E-A7CE-C0C4-73B5913D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71" y="1222865"/>
            <a:ext cx="5914915" cy="2678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5ED04C-A72A-095C-B841-4363C8DC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99" y="1222866"/>
            <a:ext cx="4400480" cy="2678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5F70AF-8B3B-9AB5-A8E5-6628CC313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57" y="3901696"/>
            <a:ext cx="10450521" cy="22726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B5D578-C2BD-3368-1EAF-58551961FB9D}"/>
              </a:ext>
            </a:extLst>
          </p:cNvPr>
          <p:cNvSpPr txBox="1"/>
          <p:nvPr/>
        </p:nvSpPr>
        <p:spPr>
          <a:xfrm>
            <a:off x="704675" y="377505"/>
            <a:ext cx="10555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1200" dirty="0" err="1">
                <a:hlinkClick r:id="rId6" tooltip="https://msit.powerbi.com/groups/me/reports/b26c8f43-ba04-478a-9704-fca23fdeee81/eccdc6d3ec083573b0a2?experience=power-b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Winwires</a:t>
            </a:r>
            <a:r>
              <a:rPr lang="en-US" sz="4400" kern="1200" dirty="0">
                <a:hlinkClick r:id="rId6" tooltip="https://msit.powerbi.com/groups/me/reports/b26c8f43-ba04-478a-9704-fca23fdeee81/eccdc6d3ec083573b0a2?experience=power-b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and </a:t>
            </a:r>
            <a:r>
              <a:rPr lang="en-US" sz="4400" kern="1200" dirty="0" err="1">
                <a:hlinkClick r:id="rId6" tooltip="https://msit.powerbi.com/groups/me/reports/b26c8f43-ba04-478a-9704-fca23fdeee81/eccdc6d3ec083573b0a2?experience=power-b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LiveWires</a:t>
            </a:r>
            <a:r>
              <a:rPr lang="en-US" sz="4400" kern="1200" dirty="0"/>
              <a:t> </a:t>
            </a:r>
            <a:r>
              <a:rPr lang="en-US" sz="4400" dirty="0"/>
              <a:t>for Voice BOTS </a:t>
            </a:r>
            <a:endParaRPr lang="en-US" sz="4400" kern="1200" dirty="0">
              <a:effectLst/>
              <a:latin typeface="-apple-system"/>
            </a:endParaRPr>
          </a:p>
          <a:p>
            <a:endParaRPr lang="en-US" sz="4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7772E1-5F7E-DB7D-0E40-5D235D3E7B5E}"/>
              </a:ext>
            </a:extLst>
          </p:cNvPr>
          <p:cNvGrpSpPr/>
          <p:nvPr/>
        </p:nvGrpSpPr>
        <p:grpSpPr>
          <a:xfrm>
            <a:off x="4579746" y="5906439"/>
            <a:ext cx="2767642" cy="732857"/>
            <a:chOff x="3104396" y="338241"/>
            <a:chExt cx="378849" cy="73285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7770A74-1BB0-9CB9-DEC4-20A6AC042C58}"/>
                </a:ext>
              </a:extLst>
            </p:cNvPr>
            <p:cNvSpPr/>
            <p:nvPr/>
          </p:nvSpPr>
          <p:spPr>
            <a:xfrm>
              <a:off x="3104396" y="338241"/>
              <a:ext cx="378849" cy="7328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5A66C799-D544-7010-B3C2-DF529C117206}"/>
                </a:ext>
              </a:extLst>
            </p:cNvPr>
            <p:cNvSpPr txBox="1"/>
            <p:nvPr/>
          </p:nvSpPr>
          <p:spPr>
            <a:xfrm>
              <a:off x="3115492" y="349337"/>
              <a:ext cx="356657" cy="71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15240" rIns="20320" bIns="1524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800" kern="1200" dirty="0">
                <a:solidFill>
                  <a:schemeClr val="bg1"/>
                </a:solidFill>
                <a:effectLst/>
                <a:latin typeface="-apple-syste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37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EB19-4E2B-3A53-DCAA-1698729D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Use Case Explorer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18FF6D-42C7-7E95-F1CF-DA6CFABE8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EAB61-B0DF-46F9-9459-0C03DB34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2" y="1561037"/>
            <a:ext cx="10900095" cy="50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1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EB19-4E2B-3A53-DCAA-1698729D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Softbank – Full AI Customer Support Center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9A2C05-05DA-2D45-1BF0-553C779C0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610" y="1179671"/>
            <a:ext cx="9367147" cy="5518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73F359-7AB8-ABC5-683A-CB8D1DE580C2}"/>
              </a:ext>
            </a:extLst>
          </p:cNvPr>
          <p:cNvSpPr/>
          <p:nvPr/>
        </p:nvSpPr>
        <p:spPr>
          <a:xfrm>
            <a:off x="2709644" y="2105637"/>
            <a:ext cx="2382473" cy="2298583"/>
          </a:xfrm>
          <a:prstGeom prst="rect">
            <a:avLst/>
          </a:prstGeom>
          <a:solidFill>
            <a:schemeClr val="lt1">
              <a:alpha val="5000"/>
            </a:schemeClr>
          </a:solidFill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BB5727E-A9BA-578F-C0B3-F403D8B04AC8}"/>
              </a:ext>
            </a:extLst>
          </p:cNvPr>
          <p:cNvSpPr/>
          <p:nvPr/>
        </p:nvSpPr>
        <p:spPr>
          <a:xfrm>
            <a:off x="3976381" y="1398661"/>
            <a:ext cx="1434518" cy="584053"/>
          </a:xfrm>
          <a:prstGeom prst="wedgeEllipse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CX Owned</a:t>
            </a:r>
          </a:p>
        </p:txBody>
      </p:sp>
    </p:spTree>
    <p:extLst>
      <p:ext uri="{BB962C8B-B14F-4D97-AF65-F5344CB8AC3E}">
        <p14:creationId xmlns:p14="http://schemas.microsoft.com/office/powerpoint/2010/main" val="237586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3CC7-5671-DFAA-FAD4-CE95554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Champions POD - Use Cases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1ED624C-3634-D8C8-FCEF-0B8853FE4A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14545"/>
              </p:ext>
            </p:extLst>
          </p:nvPr>
        </p:nvGraphicFramePr>
        <p:xfrm>
          <a:off x="6282388" y="1519614"/>
          <a:ext cx="5571920" cy="5338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EAF9366-BBBE-08FD-BB20-B6897ADDA7F2}"/>
              </a:ext>
            </a:extLst>
          </p:cNvPr>
          <p:cNvGraphicFramePr/>
          <p:nvPr/>
        </p:nvGraphicFramePr>
        <p:xfrm>
          <a:off x="272455" y="1420938"/>
          <a:ext cx="5740218" cy="5183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36670D7-6F72-71BB-2570-E9C3B0669AE8}"/>
              </a:ext>
            </a:extLst>
          </p:cNvPr>
          <p:cNvSpPr/>
          <p:nvPr/>
        </p:nvSpPr>
        <p:spPr>
          <a:xfrm>
            <a:off x="7790026" y="686084"/>
            <a:ext cx="2649923" cy="734854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Futuristic Use Case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Assets – Accelerators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87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5B98-1170-5BD1-4DA5-59ED275D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BFL Voice BOT – Key Challenges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72AB1FA-7801-8506-4C2A-0AD8597B9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358924"/>
              </p:ext>
            </p:extLst>
          </p:nvPr>
        </p:nvGraphicFramePr>
        <p:xfrm>
          <a:off x="838200" y="1778466"/>
          <a:ext cx="10151378" cy="480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637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FFE5-4A09-41EE-3276-C23674F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84" y="129489"/>
            <a:ext cx="11018520" cy="677108"/>
          </a:xfrm>
        </p:spPr>
        <p:txBody>
          <a:bodyPr/>
          <a:lstStyle/>
          <a:p>
            <a:r>
              <a:rPr lang="en-US" sz="4400" dirty="0"/>
              <a:t>AI Design Win - Tech Strategy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50D97FE-8917-E113-D6CC-75B7D3F54F61}"/>
              </a:ext>
            </a:extLst>
          </p:cNvPr>
          <p:cNvGraphicFramePr/>
          <p:nvPr/>
        </p:nvGraphicFramePr>
        <p:xfrm>
          <a:off x="2282855" y="967702"/>
          <a:ext cx="7284386" cy="1813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137E050-CA9D-C65A-145B-8D34FE5EE8F0}"/>
              </a:ext>
            </a:extLst>
          </p:cNvPr>
          <p:cNvGraphicFramePr/>
          <p:nvPr/>
        </p:nvGraphicFramePr>
        <p:xfrm>
          <a:off x="517161" y="2788589"/>
          <a:ext cx="5578839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C7D73CC-1E00-4D6F-63C6-53972F203A11}"/>
              </a:ext>
            </a:extLst>
          </p:cNvPr>
          <p:cNvGraphicFramePr/>
          <p:nvPr/>
        </p:nvGraphicFramePr>
        <p:xfrm>
          <a:off x="94648" y="4270035"/>
          <a:ext cx="6306151" cy="3059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7E95E2-937E-A4B1-1A47-FC2819AE7181}"/>
              </a:ext>
            </a:extLst>
          </p:cNvPr>
          <p:cNvGraphicFramePr/>
          <p:nvPr/>
        </p:nvGraphicFramePr>
        <p:xfrm>
          <a:off x="6027944" y="2795805"/>
          <a:ext cx="5578839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E5CB067-9760-2400-00BB-5A119228A0FD}"/>
              </a:ext>
            </a:extLst>
          </p:cNvPr>
          <p:cNvGraphicFramePr/>
          <p:nvPr/>
        </p:nvGraphicFramePr>
        <p:xfrm>
          <a:off x="7234278" y="5492186"/>
          <a:ext cx="3900360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1B6518-25D8-E6FE-C1E0-A79C239D3D00}"/>
              </a:ext>
            </a:extLst>
          </p:cNvPr>
          <p:cNvSpPr txBox="1"/>
          <p:nvPr/>
        </p:nvSpPr>
        <p:spPr>
          <a:xfrm rot="-5400000">
            <a:off x="-25177" y="2819544"/>
            <a:ext cx="27351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>
                    <a:lumMod val="7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GBB Focus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F78EA-8989-56FB-F7F4-1DB65E73155D}"/>
              </a:ext>
            </a:extLst>
          </p:cNvPr>
          <p:cNvSpPr txBox="1"/>
          <p:nvPr/>
        </p:nvSpPr>
        <p:spPr>
          <a:xfrm rot="16200000">
            <a:off x="9920973" y="2923392"/>
            <a:ext cx="27351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>
                    <a:lumMod val="7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Field TSP &amp; Others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688BB90E-71B7-64BE-D647-1E306606F297}"/>
              </a:ext>
            </a:extLst>
          </p:cNvPr>
          <p:cNvSpPr/>
          <p:nvPr/>
        </p:nvSpPr>
        <p:spPr bwMode="auto">
          <a:xfrm>
            <a:off x="5210738" y="3255055"/>
            <a:ext cx="2205129" cy="897495"/>
          </a:xfrm>
          <a:prstGeom prst="cloudCallou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VOICE BOT – 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v-Next Use Case ?</a:t>
            </a:r>
          </a:p>
        </p:txBody>
      </p:sp>
      <p:pic>
        <p:nvPicPr>
          <p:cNvPr id="6" name="Graphic 5" descr="Artist female with solid fill">
            <a:extLst>
              <a:ext uri="{FF2B5EF4-FFF2-40B4-BE49-F238E27FC236}">
                <a16:creationId xmlns:a16="http://schemas.microsoft.com/office/drawing/2014/main" id="{CC147B0F-5C37-164B-8824-D79DF1781D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11405" y="4161990"/>
            <a:ext cx="714377" cy="71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306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752</Words>
  <Application>Microsoft Office PowerPoint</Application>
  <PresentationFormat>Widescreen</PresentationFormat>
  <Paragraphs>185</Paragraphs>
  <Slides>12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-apple-system</vt:lpstr>
      <vt:lpstr>Aptos</vt:lpstr>
      <vt:lpstr>Aptos Display</vt:lpstr>
      <vt:lpstr>Arial</vt:lpstr>
      <vt:lpstr>Consolas</vt:lpstr>
      <vt:lpstr>McKinsey Sans</vt:lpstr>
      <vt:lpstr>Segoe Sans Text</vt:lpstr>
      <vt:lpstr>Segoe Sans Text Semibold</vt:lpstr>
      <vt:lpstr>Segoe UI</vt:lpstr>
      <vt:lpstr>Wingdings</vt:lpstr>
      <vt:lpstr>Office Theme</vt:lpstr>
      <vt:lpstr>1_Office Theme</vt:lpstr>
      <vt:lpstr>Azure 2023 Template</vt:lpstr>
      <vt:lpstr>Voice BOT</vt:lpstr>
      <vt:lpstr>PowerPoint Presentation</vt:lpstr>
      <vt:lpstr>PowerPoint Presentation</vt:lpstr>
      <vt:lpstr>PowerPoint Presentation</vt:lpstr>
      <vt:lpstr>AI Use Case Explorer</vt:lpstr>
      <vt:lpstr>Softbank – Full AI Customer Support Center </vt:lpstr>
      <vt:lpstr>Champions POD - Use Cases</vt:lpstr>
      <vt:lpstr>BFL Voice BOT – Key Challenges</vt:lpstr>
      <vt:lpstr>AI Design Win - Tech Strategy </vt:lpstr>
      <vt:lpstr>Useful Assets 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Shikha Agrawal</dc:creator>
  <cp:lastModifiedBy>Shikha Agrawal</cp:lastModifiedBy>
  <cp:revision>3</cp:revision>
  <dcterms:created xsi:type="dcterms:W3CDTF">2024-08-10T06:21:03Z</dcterms:created>
  <dcterms:modified xsi:type="dcterms:W3CDTF">2024-08-11T12:52:07Z</dcterms:modified>
</cp:coreProperties>
</file>